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16"/>
  </p:notesMasterIdLst>
  <p:handoutMasterIdLst>
    <p:handoutMasterId r:id="rId17"/>
  </p:handoutMasterIdLst>
  <p:sldIdLst>
    <p:sldId id="257" r:id="rId5"/>
    <p:sldId id="258" r:id="rId6"/>
    <p:sldId id="259" r:id="rId7"/>
    <p:sldId id="260" r:id="rId8"/>
    <p:sldId id="261" r:id="rId9"/>
    <p:sldId id="262" r:id="rId10"/>
    <p:sldId id="263" r:id="rId11"/>
    <p:sldId id="264" r:id="rId12"/>
    <p:sldId id="265" r:id="rId13"/>
    <p:sldId id="266" r:id="rId14"/>
    <p:sldId id="267" r:id="rId15"/>
  </p:sldIdLst>
  <p:sldSz cx="7559675" cy="1069181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1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4" cy="534238"/>
          </a:xfrm>
          <a:prstGeom prst="rect">
            <a:avLst/>
          </a:prstGeom>
          <a:noFill/>
          <a:ln>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Date Placeholder 2"/>
          <p:cNvSpPr txBox="1">
            <a:spLocks noGrp="1"/>
          </p:cNvSpPr>
          <p:nvPr>
            <p:ph type="dt" sz="quarter" idx="1"/>
          </p:nvPr>
        </p:nvSpPr>
        <p:spPr>
          <a:xfrm>
            <a:off x="4278962" y="0"/>
            <a:ext cx="3280684" cy="534238"/>
          </a:xfrm>
          <a:prstGeom prst="rect">
            <a:avLst/>
          </a:prstGeom>
          <a:noFill/>
          <a:ln>
            <a:noFill/>
          </a:ln>
        </p:spPr>
        <p:txBody>
          <a:bodyPr vert="horz" wrap="squar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4" name="Footer Placeholder 3"/>
          <p:cNvSpPr txBox="1">
            <a:spLocks noGrp="1"/>
          </p:cNvSpPr>
          <p:nvPr>
            <p:ph type="ftr" sz="quarter" idx="2"/>
          </p:nvPr>
        </p:nvSpPr>
        <p:spPr>
          <a:xfrm>
            <a:off x="0" y="10157402"/>
            <a:ext cx="3280684" cy="534238"/>
          </a:xfrm>
          <a:prstGeom prst="rect">
            <a:avLst/>
          </a:prstGeom>
          <a:noFill/>
          <a:ln>
            <a:noFill/>
          </a:ln>
        </p:spPr>
        <p:txBody>
          <a:bodyPr vert="horz" wrap="square" lIns="90004" tIns="44997" rIns="90004" bIns="44997" anchor="b"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5" name="Slide Number Placeholder 4"/>
          <p:cNvSpPr txBox="1">
            <a:spLocks noGrp="1"/>
          </p:cNvSpPr>
          <p:nvPr>
            <p:ph type="sldNum" sz="quarter" idx="3"/>
          </p:nvPr>
        </p:nvSpPr>
        <p:spPr>
          <a:xfrm>
            <a:off x="4278962" y="10157402"/>
            <a:ext cx="3280684" cy="534238"/>
          </a:xfrm>
          <a:prstGeom prst="rect">
            <a:avLst/>
          </a:prstGeom>
          <a:noFill/>
          <a:ln>
            <a:noFill/>
          </a:ln>
        </p:spPr>
        <p:txBody>
          <a:bodyPr vert="horz" wrap="squar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9A3AA42B-D1D6-4BE6-A12E-BF29F365FAEB}" type="slidenum">
              <a:t>‹#›</a:t>
            </a:fld>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Tree>
    <p:extLst>
      <p:ext uri="{BB962C8B-B14F-4D97-AF65-F5344CB8AC3E}">
        <p14:creationId xmlns:p14="http://schemas.microsoft.com/office/powerpoint/2010/main" val="20642556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107000" y="812517"/>
            <a:ext cx="5345280" cy="4008958"/>
          </a:xfrm>
          <a:prstGeom prst="rect">
            <a:avLst/>
          </a:prstGeom>
          <a:noFill/>
          <a:ln>
            <a:noFill/>
            <a:prstDash val="solid"/>
          </a:ln>
        </p:spPr>
      </p:sp>
      <p:sp>
        <p:nvSpPr>
          <p:cNvPr id="3" name="Notes Placeholder 2"/>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en-US"/>
          </a:p>
        </p:txBody>
      </p:sp>
      <p:sp>
        <p:nvSpPr>
          <p:cNvPr id="4" name="Header Placeholder 3"/>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5" name="Date Placeholder 4"/>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6" name="Footer Placeholder 5"/>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7" name="Slide Number Placeholder 6"/>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fld id="{7605EA3A-C0DC-48C1-8D67-99DD627E9349}" type="slidenum">
              <a:t>‹#›</a:t>
            </a:fld>
            <a:endParaRPr lang="en-US"/>
          </a:p>
        </p:txBody>
      </p:sp>
    </p:spTree>
    <p:extLst>
      <p:ext uri="{BB962C8B-B14F-4D97-AF65-F5344CB8AC3E}">
        <p14:creationId xmlns:p14="http://schemas.microsoft.com/office/powerpoint/2010/main" val="246806276"/>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CA779F-F01C-4B5E-BA6A-F38FE411EB38}" type="slidenum">
              <a:t>1</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E24EA6E-A07F-4F8B-9282-A3920234BB05}" type="slidenum">
              <a:t>10</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0FF6B82-B153-4D43-9CC3-DFBD9D4DCD40}" type="slidenum">
              <a:t>11</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FCDAA66-AB6C-4846-96BA-485E65CBDBFC}" type="slidenum">
              <a:t>2</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39DCBAA-94D0-477D-8373-6AC95A6BE88C}" type="slidenum">
              <a:t>3</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34C037-9668-4B21-AF37-5DAF98A3A802}" type="slidenum">
              <a:t>4</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BC67DFA-EF5C-43E8-A2F2-93AE2A7ACEF6}" type="slidenum">
              <a:t>5</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C1C7EBE-C08C-4C70-B63C-65C4D5A9885D}" type="slidenum">
              <a:t>6</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E46986-C7ED-4E5B-AD47-C144BD3A8139}" type="slidenum">
              <a:t>7</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D6AA9F2-EE6C-4BED-9A35-25C6F595D309}" type="slidenum">
              <a:t>8</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D854ADB-7DE3-4A35-BB92-55F5A36310EF}" type="slidenum">
              <a:t>9</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944566" y="1749420"/>
            <a:ext cx="5670551" cy="3722686"/>
          </a:xfrm>
        </p:spPr>
        <p:txBody>
          <a:bodyPr anchor="b"/>
          <a:lstStyle>
            <a:lvl1pPr>
              <a:defRPr sz="6000"/>
            </a:lvl1pPr>
          </a:lstStyle>
          <a:p>
            <a:pPr lvl="0"/>
            <a:r>
              <a:rPr lang="en-US"/>
              <a:t>Click to edit Master title style</a:t>
            </a:r>
          </a:p>
        </p:txBody>
      </p:sp>
      <p:sp>
        <p:nvSpPr>
          <p:cNvPr id="3" name="Subtitle 2"/>
          <p:cNvSpPr txBox="1">
            <a:spLocks noGrp="1"/>
          </p:cNvSpPr>
          <p:nvPr>
            <p:ph type="subTitle" idx="1"/>
          </p:nvPr>
        </p:nvSpPr>
        <p:spPr>
          <a:xfrm>
            <a:off x="944566" y="5614992"/>
            <a:ext cx="5670551" cy="2582859"/>
          </a:xfrm>
        </p:spPr>
        <p:txBody>
          <a:bodyPr anchorCtr="1"/>
          <a:lstStyle>
            <a:lvl1pPr>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26B20D91-5818-4FE9-8FC5-7770A8EA47D8}" type="slidenum">
              <a:t>‹#›</a:t>
            </a:fld>
            <a:endParaRPr lang="en-US"/>
          </a:p>
        </p:txBody>
      </p:sp>
    </p:spTree>
    <p:extLst>
      <p:ext uri="{BB962C8B-B14F-4D97-AF65-F5344CB8AC3E}">
        <p14:creationId xmlns:p14="http://schemas.microsoft.com/office/powerpoint/2010/main" val="14862053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1C8D72C7-A1FA-4565-83C6-B98D1F8DE44F}" type="slidenum">
              <a:t>‹#›</a:t>
            </a:fld>
            <a:endParaRPr lang="en-US"/>
          </a:p>
        </p:txBody>
      </p:sp>
    </p:spTree>
    <p:extLst>
      <p:ext uri="{BB962C8B-B14F-4D97-AF65-F5344CB8AC3E}">
        <p14:creationId xmlns:p14="http://schemas.microsoft.com/office/powerpoint/2010/main" val="18373111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4964113" y="7275515"/>
            <a:ext cx="1989140" cy="7672382"/>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1008061" y="7275515"/>
            <a:ext cx="5819771" cy="7672382"/>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0D6C081A-28C3-4902-8A07-8F92D5E3C5AF}" type="slidenum">
              <a:t>‹#›</a:t>
            </a:fld>
            <a:endParaRPr lang="en-US"/>
          </a:p>
        </p:txBody>
      </p:sp>
    </p:spTree>
    <p:extLst>
      <p:ext uri="{BB962C8B-B14F-4D97-AF65-F5344CB8AC3E}">
        <p14:creationId xmlns:p14="http://schemas.microsoft.com/office/powerpoint/2010/main" val="36046349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944566" y="1749420"/>
            <a:ext cx="5670551" cy="3722686"/>
          </a:xfrm>
        </p:spPr>
        <p:txBody>
          <a:bodyPr anchor="b" anchorCtr="1"/>
          <a:lstStyle>
            <a:lvl1pPr algn="ctr">
              <a:defRPr sz="6000"/>
            </a:lvl1pPr>
          </a:lstStyle>
          <a:p>
            <a:pPr lvl="0"/>
            <a:r>
              <a:rPr lang="en-US"/>
              <a:t>Click to edit Master title style</a:t>
            </a:r>
          </a:p>
        </p:txBody>
      </p:sp>
      <p:sp>
        <p:nvSpPr>
          <p:cNvPr id="3" name="Subtitle 2"/>
          <p:cNvSpPr txBox="1">
            <a:spLocks noGrp="1"/>
          </p:cNvSpPr>
          <p:nvPr>
            <p:ph type="subTitle" idx="1"/>
          </p:nvPr>
        </p:nvSpPr>
        <p:spPr>
          <a:xfrm>
            <a:off x="944566" y="5614992"/>
            <a:ext cx="5670551" cy="2582859"/>
          </a:xfrm>
        </p:spPr>
        <p:txBody>
          <a:bodyPr anchorCtr="1"/>
          <a:lstStyle>
            <a:lvl1pPr algn="ctr">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1913CF58-C50B-4C75-9D33-979BB61C0DCF}" type="slidenum">
              <a:t>‹#›</a:t>
            </a:fld>
            <a:endParaRPr lang="en-US"/>
          </a:p>
        </p:txBody>
      </p:sp>
    </p:spTree>
    <p:extLst>
      <p:ext uri="{BB962C8B-B14F-4D97-AF65-F5344CB8AC3E}">
        <p14:creationId xmlns:p14="http://schemas.microsoft.com/office/powerpoint/2010/main" val="36359471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25B28D96-5B11-436E-B19F-4E4E4A3E8483}" type="slidenum">
              <a:t>‹#›</a:t>
            </a:fld>
            <a:endParaRPr lang="en-US"/>
          </a:p>
        </p:txBody>
      </p:sp>
    </p:spTree>
    <p:extLst>
      <p:ext uri="{BB962C8B-B14F-4D97-AF65-F5344CB8AC3E}">
        <p14:creationId xmlns:p14="http://schemas.microsoft.com/office/powerpoint/2010/main" val="488118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515941" y="2665411"/>
            <a:ext cx="6519864" cy="4448171"/>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515941" y="7154859"/>
            <a:ext cx="6519864" cy="2338385"/>
          </a:xfrm>
        </p:spPr>
        <p:txBody>
          <a:bodyPr/>
          <a:lstStyle>
            <a:lvl1pPr>
              <a:defRPr sz="2400">
                <a:solidFill>
                  <a:srgbClr val="898989"/>
                </a:solidFill>
              </a:defRPr>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1ADB6A83-71B0-40BD-8501-CD08E814A3EF}" type="slidenum">
              <a:t>‹#›</a:t>
            </a:fld>
            <a:endParaRPr lang="en-US"/>
          </a:p>
        </p:txBody>
      </p:sp>
    </p:spTree>
    <p:extLst>
      <p:ext uri="{BB962C8B-B14F-4D97-AF65-F5344CB8AC3E}">
        <p14:creationId xmlns:p14="http://schemas.microsoft.com/office/powerpoint/2010/main" val="1309219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377820" y="2857500"/>
            <a:ext cx="3249613" cy="620077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3779836" y="2857500"/>
            <a:ext cx="3249613" cy="620077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2DBB2C13-2B45-4E8D-92D9-02DF06D7A92A}" type="slidenum">
              <a:t>‹#›</a:t>
            </a:fld>
            <a:endParaRPr lang="en-US"/>
          </a:p>
        </p:txBody>
      </p:sp>
    </p:spTree>
    <p:extLst>
      <p:ext uri="{BB962C8B-B14F-4D97-AF65-F5344CB8AC3E}">
        <p14:creationId xmlns:p14="http://schemas.microsoft.com/office/powerpoint/2010/main" val="2557956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569908"/>
            <a:ext cx="6519864" cy="2065336"/>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520695" y="2620963"/>
            <a:ext cx="3198808" cy="1284283"/>
          </a:xfrm>
        </p:spPr>
        <p:txBody>
          <a:bodyPr anchor="b"/>
          <a:lstStyle>
            <a:lvl1pPr>
              <a:defRPr sz="2400" b="1"/>
            </a:lvl1pPr>
          </a:lstStyle>
          <a:p>
            <a:pPr lvl="0"/>
            <a:r>
              <a:rPr lang="en-US"/>
              <a:t>Edit Master text styles</a:t>
            </a:r>
          </a:p>
        </p:txBody>
      </p:sp>
      <p:sp>
        <p:nvSpPr>
          <p:cNvPr id="4" name="Content Placeholder 3"/>
          <p:cNvSpPr txBox="1">
            <a:spLocks noGrp="1"/>
          </p:cNvSpPr>
          <p:nvPr>
            <p:ph idx="2"/>
          </p:nvPr>
        </p:nvSpPr>
        <p:spPr>
          <a:xfrm>
            <a:off x="520695" y="3905246"/>
            <a:ext cx="3198808"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3827458" y="2620963"/>
            <a:ext cx="3213101" cy="1284283"/>
          </a:xfrm>
        </p:spPr>
        <p:txBody>
          <a:bodyPr anchor="b"/>
          <a:lstStyle>
            <a:lvl1pPr>
              <a:defRPr sz="2400" b="1"/>
            </a:lvl1pPr>
          </a:lstStyle>
          <a:p>
            <a:pPr lvl="0"/>
            <a:r>
              <a:rPr lang="en-US"/>
              <a:t>Edit Master text styles</a:t>
            </a:r>
          </a:p>
        </p:txBody>
      </p:sp>
      <p:sp>
        <p:nvSpPr>
          <p:cNvPr id="6" name="Content Placeholder 5"/>
          <p:cNvSpPr txBox="1">
            <a:spLocks noGrp="1"/>
          </p:cNvSpPr>
          <p:nvPr>
            <p:ph idx="4"/>
          </p:nvPr>
        </p:nvSpPr>
        <p:spPr>
          <a:xfrm>
            <a:off x="3827458" y="3905246"/>
            <a:ext cx="3213101"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03082219-8032-410F-BC16-A64A43323546}" type="slidenum">
              <a:t>‹#›</a:t>
            </a:fld>
            <a:endParaRPr lang="en-US"/>
          </a:p>
        </p:txBody>
      </p:sp>
    </p:spTree>
    <p:extLst>
      <p:ext uri="{BB962C8B-B14F-4D97-AF65-F5344CB8AC3E}">
        <p14:creationId xmlns:p14="http://schemas.microsoft.com/office/powerpoint/2010/main" val="1538650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A2E5583F-0F52-4F17-8CD4-EB97FC908F17}" type="slidenum">
              <a:t>‹#›</a:t>
            </a:fld>
            <a:endParaRPr lang="en-US"/>
          </a:p>
        </p:txBody>
      </p:sp>
    </p:spTree>
    <p:extLst>
      <p:ext uri="{BB962C8B-B14F-4D97-AF65-F5344CB8AC3E}">
        <p14:creationId xmlns:p14="http://schemas.microsoft.com/office/powerpoint/2010/main" val="2369671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309BBFDD-E89B-4181-90EE-32A4D817C809}" type="slidenum">
              <a:t>‹#›</a:t>
            </a:fld>
            <a:endParaRPr lang="en-US"/>
          </a:p>
        </p:txBody>
      </p:sp>
    </p:spTree>
    <p:extLst>
      <p:ext uri="{BB962C8B-B14F-4D97-AF65-F5344CB8AC3E}">
        <p14:creationId xmlns:p14="http://schemas.microsoft.com/office/powerpoint/2010/main" val="4165359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3213101" y="1539877"/>
            <a:ext cx="3827458" cy="7597777"/>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400BF6CE-1BA7-4B2A-957D-E08511C06C24}" type="slidenum">
              <a:t>‹#›</a:t>
            </a:fld>
            <a:endParaRPr lang="en-US"/>
          </a:p>
        </p:txBody>
      </p:sp>
    </p:spTree>
    <p:extLst>
      <p:ext uri="{BB962C8B-B14F-4D97-AF65-F5344CB8AC3E}">
        <p14:creationId xmlns:p14="http://schemas.microsoft.com/office/powerpoint/2010/main" val="3404147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79BB566A-39F9-4B93-8EAD-A662AE8A3202}" type="slidenum">
              <a:t>‹#›</a:t>
            </a:fld>
            <a:endParaRPr lang="en-US"/>
          </a:p>
        </p:txBody>
      </p:sp>
    </p:spTree>
    <p:extLst>
      <p:ext uri="{BB962C8B-B14F-4D97-AF65-F5344CB8AC3E}">
        <p14:creationId xmlns:p14="http://schemas.microsoft.com/office/powerpoint/2010/main" val="3828062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3213101" y="1539877"/>
            <a:ext cx="3827458" cy="7597777"/>
          </a:xfrm>
        </p:spPr>
        <p:txBody>
          <a:bodyPr/>
          <a:lstStyle>
            <a:lvl1pPr>
              <a:defRPr sz="3200"/>
            </a:lvl1pPr>
          </a:lstStyle>
          <a:p>
            <a:pPr lvl="0"/>
            <a:endParaRPr lang="en-US"/>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DACFB2BE-874D-4345-BA46-83FBBADA80F2}" type="slidenum">
              <a:t>‹#›</a:t>
            </a:fld>
            <a:endParaRPr lang="en-US"/>
          </a:p>
        </p:txBody>
      </p:sp>
    </p:spTree>
    <p:extLst>
      <p:ext uri="{BB962C8B-B14F-4D97-AF65-F5344CB8AC3E}">
        <p14:creationId xmlns:p14="http://schemas.microsoft.com/office/powerpoint/2010/main" val="4276780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C09ECC04-1093-45D1-87E8-88F15E0042AD}" type="slidenum">
              <a:t>‹#›</a:t>
            </a:fld>
            <a:endParaRPr lang="en-US"/>
          </a:p>
        </p:txBody>
      </p:sp>
    </p:spTree>
    <p:extLst>
      <p:ext uri="{BB962C8B-B14F-4D97-AF65-F5344CB8AC3E}">
        <p14:creationId xmlns:p14="http://schemas.microsoft.com/office/powerpoint/2010/main" val="2070596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5160965" y="2065336"/>
            <a:ext cx="1868484" cy="6992938"/>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449263" y="2065336"/>
            <a:ext cx="5457825" cy="6992938"/>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B833556A-28F4-43EB-BBE4-085516CF29BA}" type="slidenum">
              <a:t>‹#›</a:t>
            </a:fld>
            <a:endParaRPr lang="en-US"/>
          </a:p>
        </p:txBody>
      </p:sp>
    </p:spTree>
    <p:extLst>
      <p:ext uri="{BB962C8B-B14F-4D97-AF65-F5344CB8AC3E}">
        <p14:creationId xmlns:p14="http://schemas.microsoft.com/office/powerpoint/2010/main" val="3184061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944566" y="1749420"/>
            <a:ext cx="5670551" cy="3722686"/>
          </a:xfrm>
        </p:spPr>
        <p:txBody>
          <a:bodyPr anchor="b" anchorCtr="1"/>
          <a:lstStyle>
            <a:lvl1pPr algn="ctr">
              <a:defRPr sz="6000"/>
            </a:lvl1pPr>
          </a:lstStyle>
          <a:p>
            <a:pPr lvl="0"/>
            <a:r>
              <a:rPr lang="en-US"/>
              <a:t>Click to edit Master title style</a:t>
            </a:r>
          </a:p>
        </p:txBody>
      </p:sp>
      <p:sp>
        <p:nvSpPr>
          <p:cNvPr id="3" name="Subtitle 2"/>
          <p:cNvSpPr txBox="1">
            <a:spLocks noGrp="1"/>
          </p:cNvSpPr>
          <p:nvPr>
            <p:ph type="subTitle" idx="1"/>
          </p:nvPr>
        </p:nvSpPr>
        <p:spPr>
          <a:xfrm>
            <a:off x="944566" y="5614992"/>
            <a:ext cx="5670551" cy="2582859"/>
          </a:xfrm>
        </p:spPr>
        <p:txBody>
          <a:bodyPr anchorCtr="1"/>
          <a:lstStyle>
            <a:lvl1pPr algn="ctr">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65EC812A-1019-4B07-A665-CBD81E8D2ABD}" type="slidenum">
              <a:t>‹#›</a:t>
            </a:fld>
            <a:endParaRPr lang="en-US"/>
          </a:p>
        </p:txBody>
      </p:sp>
    </p:spTree>
    <p:extLst>
      <p:ext uri="{BB962C8B-B14F-4D97-AF65-F5344CB8AC3E}">
        <p14:creationId xmlns:p14="http://schemas.microsoft.com/office/powerpoint/2010/main" val="2838680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F0E098A7-E2E4-4D47-A9A1-1A8DCE102EC1}" type="slidenum">
              <a:t>‹#›</a:t>
            </a:fld>
            <a:endParaRPr lang="en-US"/>
          </a:p>
        </p:txBody>
      </p:sp>
    </p:spTree>
    <p:extLst>
      <p:ext uri="{BB962C8B-B14F-4D97-AF65-F5344CB8AC3E}">
        <p14:creationId xmlns:p14="http://schemas.microsoft.com/office/powerpoint/2010/main" val="2465239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515941" y="2665411"/>
            <a:ext cx="6519864" cy="4448171"/>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515941" y="7154859"/>
            <a:ext cx="6519864" cy="2338385"/>
          </a:xfrm>
        </p:spPr>
        <p:txBody>
          <a:bodyPr/>
          <a:lstStyle>
            <a:lvl1pPr>
              <a:defRPr sz="2400">
                <a:solidFill>
                  <a:srgbClr val="898989"/>
                </a:solidFill>
              </a:defRPr>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EAEC9548-F3D4-4003-8872-3F28D81D589C}" type="slidenum">
              <a:t>‹#›</a:t>
            </a:fld>
            <a:endParaRPr lang="en-US"/>
          </a:p>
        </p:txBody>
      </p:sp>
    </p:spTree>
    <p:extLst>
      <p:ext uri="{BB962C8B-B14F-4D97-AF65-F5344CB8AC3E}">
        <p14:creationId xmlns:p14="http://schemas.microsoft.com/office/powerpoint/2010/main" val="4219792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377820" y="3367085"/>
            <a:ext cx="3249613" cy="620077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3779836" y="3367085"/>
            <a:ext cx="3249613" cy="620077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4FF2FA48-0492-4A51-BED5-0DD3FD8BAB01}" type="slidenum">
              <a:t>‹#›</a:t>
            </a:fld>
            <a:endParaRPr lang="en-US"/>
          </a:p>
        </p:txBody>
      </p:sp>
    </p:spTree>
    <p:extLst>
      <p:ext uri="{BB962C8B-B14F-4D97-AF65-F5344CB8AC3E}">
        <p14:creationId xmlns:p14="http://schemas.microsoft.com/office/powerpoint/2010/main" val="718071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569908"/>
            <a:ext cx="6519864" cy="2065336"/>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520695" y="2620963"/>
            <a:ext cx="3198808" cy="1284283"/>
          </a:xfrm>
        </p:spPr>
        <p:txBody>
          <a:bodyPr anchor="b"/>
          <a:lstStyle>
            <a:lvl1pPr>
              <a:defRPr sz="2400" b="1"/>
            </a:lvl1pPr>
          </a:lstStyle>
          <a:p>
            <a:pPr lvl="0"/>
            <a:r>
              <a:rPr lang="en-US"/>
              <a:t>Edit Master text styles</a:t>
            </a:r>
          </a:p>
        </p:txBody>
      </p:sp>
      <p:sp>
        <p:nvSpPr>
          <p:cNvPr id="4" name="Content Placeholder 3"/>
          <p:cNvSpPr txBox="1">
            <a:spLocks noGrp="1"/>
          </p:cNvSpPr>
          <p:nvPr>
            <p:ph idx="2"/>
          </p:nvPr>
        </p:nvSpPr>
        <p:spPr>
          <a:xfrm>
            <a:off x="520695" y="3905246"/>
            <a:ext cx="3198808"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3827458" y="2620963"/>
            <a:ext cx="3213101" cy="1284283"/>
          </a:xfrm>
        </p:spPr>
        <p:txBody>
          <a:bodyPr anchor="b"/>
          <a:lstStyle>
            <a:lvl1pPr>
              <a:defRPr sz="2400" b="1"/>
            </a:lvl1pPr>
          </a:lstStyle>
          <a:p>
            <a:pPr lvl="0"/>
            <a:r>
              <a:rPr lang="en-US"/>
              <a:t>Edit Master text styles</a:t>
            </a:r>
          </a:p>
        </p:txBody>
      </p:sp>
      <p:sp>
        <p:nvSpPr>
          <p:cNvPr id="6" name="Content Placeholder 5"/>
          <p:cNvSpPr txBox="1">
            <a:spLocks noGrp="1"/>
          </p:cNvSpPr>
          <p:nvPr>
            <p:ph idx="4"/>
          </p:nvPr>
        </p:nvSpPr>
        <p:spPr>
          <a:xfrm>
            <a:off x="3827458" y="3905246"/>
            <a:ext cx="3213101"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E23F021D-BB4F-4E30-8276-2E6C42458CF7}" type="slidenum">
              <a:t>‹#›</a:t>
            </a:fld>
            <a:endParaRPr lang="en-US"/>
          </a:p>
        </p:txBody>
      </p:sp>
    </p:spTree>
    <p:extLst>
      <p:ext uri="{BB962C8B-B14F-4D97-AF65-F5344CB8AC3E}">
        <p14:creationId xmlns:p14="http://schemas.microsoft.com/office/powerpoint/2010/main" val="3504579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FF67C9C9-D42E-432E-8D9A-C4960FBF9356}" type="slidenum">
              <a:t>‹#›</a:t>
            </a:fld>
            <a:endParaRPr lang="en-US"/>
          </a:p>
        </p:txBody>
      </p:sp>
    </p:spTree>
    <p:extLst>
      <p:ext uri="{BB962C8B-B14F-4D97-AF65-F5344CB8AC3E}">
        <p14:creationId xmlns:p14="http://schemas.microsoft.com/office/powerpoint/2010/main" val="4206754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AF21FC21-CA5C-467F-9554-0B68C35538E6}" type="slidenum">
              <a:t>‹#›</a:t>
            </a:fld>
            <a:endParaRPr lang="en-US"/>
          </a:p>
        </p:txBody>
      </p:sp>
    </p:spTree>
    <p:extLst>
      <p:ext uri="{BB962C8B-B14F-4D97-AF65-F5344CB8AC3E}">
        <p14:creationId xmlns:p14="http://schemas.microsoft.com/office/powerpoint/2010/main" val="3108217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515941" y="2665411"/>
            <a:ext cx="6519864" cy="4448171"/>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515941" y="7154859"/>
            <a:ext cx="6519864" cy="2338385"/>
          </a:xfrm>
        </p:spPr>
        <p:txBody>
          <a:bodyPr anchorCtr="1"/>
          <a:lstStyle>
            <a:lvl1pPr>
              <a:defRPr sz="2400">
                <a:solidFill>
                  <a:srgbClr val="898989"/>
                </a:solidFill>
              </a:defRPr>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27980D06-ED3B-4B79-A3F3-A742C069EEF1}" type="slidenum">
              <a:t>‹#›</a:t>
            </a:fld>
            <a:endParaRPr lang="en-US"/>
          </a:p>
        </p:txBody>
      </p:sp>
    </p:spTree>
    <p:extLst>
      <p:ext uri="{BB962C8B-B14F-4D97-AF65-F5344CB8AC3E}">
        <p14:creationId xmlns:p14="http://schemas.microsoft.com/office/powerpoint/2010/main" val="3332505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3213101" y="1539877"/>
            <a:ext cx="3827458" cy="7597777"/>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A5EEF91B-333E-4F70-A940-D5F6AA22B1B1}" type="slidenum">
              <a:t>‹#›</a:t>
            </a:fld>
            <a:endParaRPr lang="en-US"/>
          </a:p>
        </p:txBody>
      </p:sp>
    </p:spTree>
    <p:extLst>
      <p:ext uri="{BB962C8B-B14F-4D97-AF65-F5344CB8AC3E}">
        <p14:creationId xmlns:p14="http://schemas.microsoft.com/office/powerpoint/2010/main" val="1783951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3213101" y="1539877"/>
            <a:ext cx="3827458" cy="7597777"/>
          </a:xfrm>
        </p:spPr>
        <p:txBody>
          <a:bodyPr/>
          <a:lstStyle>
            <a:lvl1pPr>
              <a:defRPr sz="3200"/>
            </a:lvl1pPr>
          </a:lstStyle>
          <a:p>
            <a:pPr lvl="0"/>
            <a:endParaRPr lang="en-US"/>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9CEDAB85-2E28-4E64-B53F-B8852EF37EDF}" type="slidenum">
              <a:t>‹#›</a:t>
            </a:fld>
            <a:endParaRPr lang="en-US"/>
          </a:p>
        </p:txBody>
      </p:sp>
    </p:spTree>
    <p:extLst>
      <p:ext uri="{BB962C8B-B14F-4D97-AF65-F5344CB8AC3E}">
        <p14:creationId xmlns:p14="http://schemas.microsoft.com/office/powerpoint/2010/main" val="2086040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DD50687F-ABFE-46C2-8D2C-EB2A0D06E939}" type="slidenum">
              <a:t>‹#›</a:t>
            </a:fld>
            <a:endParaRPr lang="en-US"/>
          </a:p>
        </p:txBody>
      </p:sp>
    </p:spTree>
    <p:extLst>
      <p:ext uri="{BB962C8B-B14F-4D97-AF65-F5344CB8AC3E}">
        <p14:creationId xmlns:p14="http://schemas.microsoft.com/office/powerpoint/2010/main" val="2636022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5160965" y="2492370"/>
            <a:ext cx="1868484" cy="7075490"/>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447671" y="2492370"/>
            <a:ext cx="5456233" cy="7075490"/>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ABCCFE28-276B-41A9-87D0-BF06DE38B86B}" type="slidenum">
              <a:t>‹#›</a:t>
            </a:fld>
            <a:endParaRPr lang="en-US"/>
          </a:p>
        </p:txBody>
      </p:sp>
    </p:spTree>
    <p:extLst>
      <p:ext uri="{BB962C8B-B14F-4D97-AF65-F5344CB8AC3E}">
        <p14:creationId xmlns:p14="http://schemas.microsoft.com/office/powerpoint/2010/main" val="2237739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944566" y="1749420"/>
            <a:ext cx="5670551" cy="3722686"/>
          </a:xfrm>
        </p:spPr>
        <p:txBody>
          <a:bodyPr anchor="b" anchorCtr="1"/>
          <a:lstStyle>
            <a:lvl1pPr algn="ctr">
              <a:defRPr sz="6000"/>
            </a:lvl1pPr>
          </a:lstStyle>
          <a:p>
            <a:pPr lvl="0"/>
            <a:r>
              <a:rPr lang="en-US"/>
              <a:t>Click to edit Master title style</a:t>
            </a:r>
          </a:p>
        </p:txBody>
      </p:sp>
      <p:sp>
        <p:nvSpPr>
          <p:cNvPr id="3" name="Subtitle 2"/>
          <p:cNvSpPr txBox="1">
            <a:spLocks noGrp="1"/>
          </p:cNvSpPr>
          <p:nvPr>
            <p:ph type="subTitle" idx="1"/>
          </p:nvPr>
        </p:nvSpPr>
        <p:spPr>
          <a:xfrm>
            <a:off x="944566" y="5614992"/>
            <a:ext cx="5670551" cy="2582859"/>
          </a:xfrm>
        </p:spPr>
        <p:txBody>
          <a:bodyPr anchorCtr="1"/>
          <a:lstStyle>
            <a:lvl1pPr algn="ctr">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51F62DD4-A8FA-48B7-939B-194E3CC337F6}" type="slidenum">
              <a:t>‹#›</a:t>
            </a:fld>
            <a:endParaRPr lang="en-US"/>
          </a:p>
        </p:txBody>
      </p:sp>
    </p:spTree>
    <p:extLst>
      <p:ext uri="{BB962C8B-B14F-4D97-AF65-F5344CB8AC3E}">
        <p14:creationId xmlns:p14="http://schemas.microsoft.com/office/powerpoint/2010/main" val="2805287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E4350E20-CDCE-4E8D-96BA-B5585C681B08}" type="slidenum">
              <a:t>‹#›</a:t>
            </a:fld>
            <a:endParaRPr lang="en-US"/>
          </a:p>
        </p:txBody>
      </p:sp>
    </p:spTree>
    <p:extLst>
      <p:ext uri="{BB962C8B-B14F-4D97-AF65-F5344CB8AC3E}">
        <p14:creationId xmlns:p14="http://schemas.microsoft.com/office/powerpoint/2010/main" val="1924729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515941" y="2665411"/>
            <a:ext cx="6519864" cy="4448171"/>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515941" y="7154859"/>
            <a:ext cx="6519864" cy="2338385"/>
          </a:xfrm>
        </p:spPr>
        <p:txBody>
          <a:bodyPr/>
          <a:lstStyle>
            <a:lvl1pPr>
              <a:defRPr sz="2400">
                <a:solidFill>
                  <a:srgbClr val="898989"/>
                </a:solidFill>
              </a:defRPr>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AFAA20C5-4E3F-40BA-9A10-4158C8F3546D}" type="slidenum">
              <a:t>‹#›</a:t>
            </a:fld>
            <a:endParaRPr lang="en-US"/>
          </a:p>
        </p:txBody>
      </p:sp>
    </p:spTree>
    <p:extLst>
      <p:ext uri="{BB962C8B-B14F-4D97-AF65-F5344CB8AC3E}">
        <p14:creationId xmlns:p14="http://schemas.microsoft.com/office/powerpoint/2010/main" val="3317355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454027" y="4994279"/>
            <a:ext cx="3249613" cy="62023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3856033" y="4994279"/>
            <a:ext cx="3249613" cy="62023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4D25F985-5BCE-4B51-855A-4DE71BD1585C}" type="slidenum">
              <a:t>‹#›</a:t>
            </a:fld>
            <a:endParaRPr lang="en-US"/>
          </a:p>
        </p:txBody>
      </p:sp>
    </p:spTree>
    <p:extLst>
      <p:ext uri="{BB962C8B-B14F-4D97-AF65-F5344CB8AC3E}">
        <p14:creationId xmlns:p14="http://schemas.microsoft.com/office/powerpoint/2010/main" val="28347209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569908"/>
            <a:ext cx="6519864" cy="2065336"/>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520695" y="2620963"/>
            <a:ext cx="3198808" cy="1284283"/>
          </a:xfrm>
        </p:spPr>
        <p:txBody>
          <a:bodyPr anchor="b"/>
          <a:lstStyle>
            <a:lvl1pPr>
              <a:defRPr sz="2400" b="1"/>
            </a:lvl1pPr>
          </a:lstStyle>
          <a:p>
            <a:pPr lvl="0"/>
            <a:r>
              <a:rPr lang="en-US"/>
              <a:t>Edit Master text styles</a:t>
            </a:r>
          </a:p>
        </p:txBody>
      </p:sp>
      <p:sp>
        <p:nvSpPr>
          <p:cNvPr id="4" name="Content Placeholder 3"/>
          <p:cNvSpPr txBox="1">
            <a:spLocks noGrp="1"/>
          </p:cNvSpPr>
          <p:nvPr>
            <p:ph idx="2"/>
          </p:nvPr>
        </p:nvSpPr>
        <p:spPr>
          <a:xfrm>
            <a:off x="520695" y="3905246"/>
            <a:ext cx="3198808"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3827458" y="2620963"/>
            <a:ext cx="3213101" cy="1284283"/>
          </a:xfrm>
        </p:spPr>
        <p:txBody>
          <a:bodyPr anchor="b"/>
          <a:lstStyle>
            <a:lvl1pPr>
              <a:defRPr sz="2400" b="1"/>
            </a:lvl1pPr>
          </a:lstStyle>
          <a:p>
            <a:pPr lvl="0"/>
            <a:r>
              <a:rPr lang="en-US"/>
              <a:t>Edit Master text styles</a:t>
            </a:r>
          </a:p>
        </p:txBody>
      </p:sp>
      <p:sp>
        <p:nvSpPr>
          <p:cNvPr id="6" name="Content Placeholder 5"/>
          <p:cNvSpPr txBox="1">
            <a:spLocks noGrp="1"/>
          </p:cNvSpPr>
          <p:nvPr>
            <p:ph idx="4"/>
          </p:nvPr>
        </p:nvSpPr>
        <p:spPr>
          <a:xfrm>
            <a:off x="3827458" y="3905246"/>
            <a:ext cx="3213101"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9FD73466-14F1-417D-8B38-046D3F96DD71}" type="slidenum">
              <a:t>‹#›</a:t>
            </a:fld>
            <a:endParaRPr lang="en-US"/>
          </a:p>
        </p:txBody>
      </p:sp>
    </p:spTree>
    <p:extLst>
      <p:ext uri="{BB962C8B-B14F-4D97-AF65-F5344CB8AC3E}">
        <p14:creationId xmlns:p14="http://schemas.microsoft.com/office/powerpoint/2010/main" val="22054143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13F8E01C-CC33-4D9D-A546-343CD18E4FF7}" type="slidenum">
              <a:t>‹#›</a:t>
            </a:fld>
            <a:endParaRPr lang="en-US"/>
          </a:p>
        </p:txBody>
      </p:sp>
    </p:spTree>
    <p:extLst>
      <p:ext uri="{BB962C8B-B14F-4D97-AF65-F5344CB8AC3E}">
        <p14:creationId xmlns:p14="http://schemas.microsoft.com/office/powerpoint/2010/main" val="15287418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1008061" y="9009061"/>
            <a:ext cx="3397252" cy="593883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2541583" y="9009061"/>
            <a:ext cx="3397252" cy="593883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D40B99C4-9904-423C-8904-A2D15C2E2B95}" type="slidenum">
              <a:t>‹#›</a:t>
            </a:fld>
            <a:endParaRPr lang="en-US"/>
          </a:p>
        </p:txBody>
      </p:sp>
    </p:spTree>
    <p:extLst>
      <p:ext uri="{BB962C8B-B14F-4D97-AF65-F5344CB8AC3E}">
        <p14:creationId xmlns:p14="http://schemas.microsoft.com/office/powerpoint/2010/main" val="2137504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E9CC2D7B-0FE4-4C7E-8CCD-128C916B0916}" type="slidenum">
              <a:t>‹#›</a:t>
            </a:fld>
            <a:endParaRPr lang="en-US"/>
          </a:p>
        </p:txBody>
      </p:sp>
    </p:spTree>
    <p:extLst>
      <p:ext uri="{BB962C8B-B14F-4D97-AF65-F5344CB8AC3E}">
        <p14:creationId xmlns:p14="http://schemas.microsoft.com/office/powerpoint/2010/main" val="31284207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3213101" y="1539877"/>
            <a:ext cx="3827458" cy="7597777"/>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15AB039B-21E2-44D0-A677-3F8CD97675EC}" type="slidenum">
              <a:t>‹#›</a:t>
            </a:fld>
            <a:endParaRPr lang="en-US"/>
          </a:p>
        </p:txBody>
      </p:sp>
    </p:spTree>
    <p:extLst>
      <p:ext uri="{BB962C8B-B14F-4D97-AF65-F5344CB8AC3E}">
        <p14:creationId xmlns:p14="http://schemas.microsoft.com/office/powerpoint/2010/main" val="219639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3213101" y="1539877"/>
            <a:ext cx="3827458" cy="7597777"/>
          </a:xfrm>
        </p:spPr>
        <p:txBody>
          <a:bodyPr/>
          <a:lstStyle>
            <a:lvl1pPr>
              <a:defRPr sz="3200"/>
            </a:lvl1pPr>
          </a:lstStyle>
          <a:p>
            <a:pPr lvl="0"/>
            <a:endParaRPr lang="en-US"/>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BD7FF0E5-ED33-4103-A536-257AD52330F4}" type="slidenum">
              <a:t>‹#›</a:t>
            </a:fld>
            <a:endParaRPr lang="en-US"/>
          </a:p>
        </p:txBody>
      </p:sp>
    </p:spTree>
    <p:extLst>
      <p:ext uri="{BB962C8B-B14F-4D97-AF65-F5344CB8AC3E}">
        <p14:creationId xmlns:p14="http://schemas.microsoft.com/office/powerpoint/2010/main" val="131878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9ECB2A1F-70E0-49FE-9FBF-5785C219752C}" type="slidenum">
              <a:t>‹#›</a:t>
            </a:fld>
            <a:endParaRPr lang="en-US"/>
          </a:p>
        </p:txBody>
      </p:sp>
    </p:spTree>
    <p:extLst>
      <p:ext uri="{BB962C8B-B14F-4D97-AF65-F5344CB8AC3E}">
        <p14:creationId xmlns:p14="http://schemas.microsoft.com/office/powerpoint/2010/main" val="3925184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5218115" y="3762371"/>
            <a:ext cx="1887541" cy="7434264"/>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447671" y="3762371"/>
            <a:ext cx="5513383" cy="743426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284448C3-5C24-4745-A4AD-06C46CE99B60}" type="slidenum">
              <a:t>‹#›</a:t>
            </a:fld>
            <a:endParaRPr lang="en-US"/>
          </a:p>
        </p:txBody>
      </p:sp>
    </p:spTree>
    <p:extLst>
      <p:ext uri="{BB962C8B-B14F-4D97-AF65-F5344CB8AC3E}">
        <p14:creationId xmlns:p14="http://schemas.microsoft.com/office/powerpoint/2010/main" val="22769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569908"/>
            <a:ext cx="6519864" cy="2065336"/>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520695" y="2620963"/>
            <a:ext cx="3198808" cy="1284283"/>
          </a:xfrm>
        </p:spPr>
        <p:txBody>
          <a:bodyPr anchor="b" anchorCtr="1"/>
          <a:lstStyle>
            <a:lvl1pPr>
              <a:defRPr sz="2400" b="1"/>
            </a:lvl1pPr>
          </a:lstStyle>
          <a:p>
            <a:pPr lvl="0"/>
            <a:r>
              <a:rPr lang="en-US"/>
              <a:t>Edit Master text styles</a:t>
            </a:r>
          </a:p>
        </p:txBody>
      </p:sp>
      <p:sp>
        <p:nvSpPr>
          <p:cNvPr id="4" name="Content Placeholder 3"/>
          <p:cNvSpPr txBox="1">
            <a:spLocks noGrp="1"/>
          </p:cNvSpPr>
          <p:nvPr>
            <p:ph idx="2"/>
          </p:nvPr>
        </p:nvSpPr>
        <p:spPr>
          <a:xfrm>
            <a:off x="520695" y="3905246"/>
            <a:ext cx="3198808"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3827458" y="2620963"/>
            <a:ext cx="3213101" cy="1284283"/>
          </a:xfrm>
        </p:spPr>
        <p:txBody>
          <a:bodyPr anchor="b" anchorCtr="1"/>
          <a:lstStyle>
            <a:lvl1pPr>
              <a:defRPr sz="2400" b="1"/>
            </a:lvl1pPr>
          </a:lstStyle>
          <a:p>
            <a:pPr lvl="0"/>
            <a:r>
              <a:rPr lang="en-US"/>
              <a:t>Edit Master text styles</a:t>
            </a:r>
          </a:p>
        </p:txBody>
      </p:sp>
      <p:sp>
        <p:nvSpPr>
          <p:cNvPr id="6" name="Content Placeholder 5"/>
          <p:cNvSpPr txBox="1">
            <a:spLocks noGrp="1"/>
          </p:cNvSpPr>
          <p:nvPr>
            <p:ph idx="4"/>
          </p:nvPr>
        </p:nvSpPr>
        <p:spPr>
          <a:xfrm>
            <a:off x="3827458" y="3905246"/>
            <a:ext cx="3213101"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6F1DE2ED-39E6-4124-9BF6-66394F624A09}" type="slidenum">
              <a:t>‹#›</a:t>
            </a:fld>
            <a:endParaRPr lang="en-US"/>
          </a:p>
        </p:txBody>
      </p:sp>
    </p:spTree>
    <p:extLst>
      <p:ext uri="{BB962C8B-B14F-4D97-AF65-F5344CB8AC3E}">
        <p14:creationId xmlns:p14="http://schemas.microsoft.com/office/powerpoint/2010/main" val="2859649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E97CD132-82BB-4932-B6C9-0BD825B1A99E}" type="slidenum">
              <a:t>‹#›</a:t>
            </a:fld>
            <a:endParaRPr lang="en-US"/>
          </a:p>
        </p:txBody>
      </p:sp>
    </p:spTree>
    <p:extLst>
      <p:ext uri="{BB962C8B-B14F-4D97-AF65-F5344CB8AC3E}">
        <p14:creationId xmlns:p14="http://schemas.microsoft.com/office/powerpoint/2010/main" val="4045712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1A030E75-9A0E-418A-B109-571E12925EA1}" type="slidenum">
              <a:t>‹#›</a:t>
            </a:fld>
            <a:endParaRPr lang="en-US"/>
          </a:p>
        </p:txBody>
      </p:sp>
    </p:spTree>
    <p:extLst>
      <p:ext uri="{BB962C8B-B14F-4D97-AF65-F5344CB8AC3E}">
        <p14:creationId xmlns:p14="http://schemas.microsoft.com/office/powerpoint/2010/main" val="622478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3213101" y="1539877"/>
            <a:ext cx="3827458" cy="7597777"/>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520695" y="3208336"/>
            <a:ext cx="2438403" cy="5942008"/>
          </a:xfrm>
        </p:spPr>
        <p:txBody>
          <a:bodyPr anchorCtr="1"/>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2E25BE85-B370-48BE-801F-0CFF845E4403}" type="slidenum">
              <a:t>‹#›</a:t>
            </a:fld>
            <a:endParaRPr lang="en-US"/>
          </a:p>
        </p:txBody>
      </p:sp>
    </p:spTree>
    <p:extLst>
      <p:ext uri="{BB962C8B-B14F-4D97-AF65-F5344CB8AC3E}">
        <p14:creationId xmlns:p14="http://schemas.microsoft.com/office/powerpoint/2010/main" val="1694090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3213101" y="1539877"/>
            <a:ext cx="3827458" cy="7597777"/>
          </a:xfrm>
        </p:spPr>
        <p:txBody>
          <a:bodyPr anchorCtr="1"/>
          <a:lstStyle>
            <a:lvl1pPr>
              <a:defRPr sz="3200"/>
            </a:lvl1pPr>
          </a:lstStyle>
          <a:p>
            <a:pPr lvl="0"/>
            <a:endParaRPr lang="en-US"/>
          </a:p>
        </p:txBody>
      </p:sp>
      <p:sp>
        <p:nvSpPr>
          <p:cNvPr id="4" name="Text Placeholder 3"/>
          <p:cNvSpPr txBox="1">
            <a:spLocks noGrp="1"/>
          </p:cNvSpPr>
          <p:nvPr>
            <p:ph type="body" idx="2"/>
          </p:nvPr>
        </p:nvSpPr>
        <p:spPr>
          <a:xfrm>
            <a:off x="520695" y="3208336"/>
            <a:ext cx="2438403" cy="5942008"/>
          </a:xfrm>
        </p:spPr>
        <p:txBody>
          <a:bodyPr anchorCtr="1"/>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49E43FCA-2086-4BA8-8111-B1686D88F083}" type="slidenum">
              <a:t>‹#›</a:t>
            </a:fld>
            <a:endParaRPr lang="en-US"/>
          </a:p>
        </p:txBody>
      </p:sp>
    </p:spTree>
    <p:extLst>
      <p:ext uri="{BB962C8B-B14F-4D97-AF65-F5344CB8AC3E}">
        <p14:creationId xmlns:p14="http://schemas.microsoft.com/office/powerpoint/2010/main" val="1508445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reeform 1"/>
          <p:cNvSpPr/>
          <p:nvPr/>
        </p:nvSpPr>
        <p:spPr>
          <a:xfrm>
            <a:off x="356" y="722"/>
            <a:ext cx="7559637" cy="8017559"/>
          </a:xfrm>
          <a:custGeom>
            <a:avLst/>
            <a:gdLst>
              <a:gd name="f0" fmla="val w"/>
              <a:gd name="f1" fmla="val h"/>
              <a:gd name="f2" fmla="val 0"/>
              <a:gd name="f3" fmla="val 21000"/>
              <a:gd name="f4" fmla="val 22272"/>
              <a:gd name="f5" fmla="val 14729"/>
              <a:gd name="f6" fmla="*/ f0 1 21000"/>
              <a:gd name="f7" fmla="*/ f1 1 22272"/>
              <a:gd name="f8" fmla="val f2"/>
              <a:gd name="f9" fmla="val f3"/>
              <a:gd name="f10" fmla="val f4"/>
              <a:gd name="f11" fmla="+- f10 0 f8"/>
              <a:gd name="f12" fmla="+- f9 0 f8"/>
              <a:gd name="f13" fmla="*/ f12 1 21000"/>
              <a:gd name="f14" fmla="*/ f11 1 22272"/>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21000" h="22272">
                <a:moveTo>
                  <a:pt x="f2" y="f4"/>
                </a:moveTo>
                <a:lnTo>
                  <a:pt x="f2" y="f2"/>
                </a:lnTo>
                <a:lnTo>
                  <a:pt x="f3" y="f2"/>
                </a:lnTo>
                <a:lnTo>
                  <a:pt x="f3" y="f5"/>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itle Placeholder 2"/>
          <p:cNvSpPr txBox="1">
            <a:spLocks noGrp="1"/>
          </p:cNvSpPr>
          <p:nvPr>
            <p:ph type="title"/>
          </p:nvPr>
        </p:nvSpPr>
        <p:spPr>
          <a:xfrm rot="1188017">
            <a:off x="-150016" y="7276045"/>
            <a:ext cx="7102803" cy="1710001"/>
          </a:xfrm>
          <a:prstGeom prst="rect">
            <a:avLst/>
          </a:prstGeom>
          <a:noFill/>
          <a:ln>
            <a:noFill/>
          </a:ln>
        </p:spPr>
        <p:txBody>
          <a:bodyPr vert="horz" wrap="square" lIns="0" tIns="0" rIns="0" bIns="0" anchor="ctr" anchorCtr="1" compatLnSpc="1">
            <a:noAutofit/>
          </a:bodyPr>
          <a:lstStyle/>
          <a:p>
            <a:pPr lvl="0"/>
            <a:r>
              <a:rPr lang="en-US"/>
              <a:t>Click to edit the title text format</a:t>
            </a:r>
          </a:p>
        </p:txBody>
      </p:sp>
      <p:sp>
        <p:nvSpPr>
          <p:cNvPr id="4" name="Text Placeholder 3"/>
          <p:cNvSpPr txBox="1">
            <a:spLocks noGrp="1"/>
          </p:cNvSpPr>
          <p:nvPr>
            <p:ph type="body" idx="1"/>
          </p:nvPr>
        </p:nvSpPr>
        <p:spPr>
          <a:xfrm rot="1188017">
            <a:off x="-1007552" y="9008678"/>
            <a:ext cx="6945837" cy="5939640"/>
          </a:xfrm>
          <a:prstGeom prst="rect">
            <a:avLst/>
          </a:prstGeom>
          <a:noFill/>
          <a:ln>
            <a:noFill/>
          </a:ln>
        </p:spPr>
        <p:txBody>
          <a:bodyPr vert="horz" wrap="square" lIns="0" tIns="0" rIns="0" bIns="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2"/>
          </p:nvPr>
        </p:nvSpPr>
        <p:spPr>
          <a:xfrm>
            <a:off x="5264639" y="9264956"/>
            <a:ext cx="2159995" cy="738359"/>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6" name="Footer Placeholder 5"/>
          <p:cNvSpPr txBox="1">
            <a:spLocks noGrp="1"/>
          </p:cNvSpPr>
          <p:nvPr>
            <p:ph type="ftr" sz="quarter" idx="3"/>
          </p:nvPr>
        </p:nvSpPr>
        <p:spPr>
          <a:xfrm>
            <a:off x="4184641" y="9672477"/>
            <a:ext cx="3240002" cy="738359"/>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7" name="Slide Number Placeholder 6"/>
          <p:cNvSpPr txBox="1">
            <a:spLocks noGrp="1"/>
          </p:cNvSpPr>
          <p:nvPr>
            <p:ph type="sldNum" sz="quarter" idx="4"/>
          </p:nvPr>
        </p:nvSpPr>
        <p:spPr>
          <a:xfrm>
            <a:off x="5534277" y="8654402"/>
            <a:ext cx="1890357"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2600" b="0" i="0" u="none" strike="noStrike" kern="1200" cap="none" spc="0" baseline="0">
                <a:solidFill>
                  <a:srgbClr val="000000"/>
                </a:solidFill>
                <a:uFillTx/>
                <a:latin typeface="Liberation Sans Narrow" pitchFamily="34"/>
                <a:ea typeface="DejaVu Sans" pitchFamily="2"/>
                <a:cs typeface="Noto Sans" pitchFamily="2"/>
              </a:defRPr>
            </a:lvl1pPr>
          </a:lstStyle>
          <a:p>
            <a:pPr lvl="0"/>
            <a:fld id="{183F0993-30C4-42D2-B862-B81BB331D7A6}"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ctr" defTabSz="914400" rtl="0" fontAlgn="auto" hangingPunct="0">
        <a:lnSpc>
          <a:spcPct val="100000"/>
        </a:lnSpc>
        <a:spcBef>
          <a:spcPts val="0"/>
        </a:spcBef>
        <a:spcAft>
          <a:spcPts val="0"/>
        </a:spcAft>
        <a:buNone/>
        <a:tabLst/>
        <a:defRPr lang="en-US" sz="10560" b="1" i="0" u="none" strike="noStrike" kern="1200" cap="none" spc="0" baseline="0">
          <a:solidFill>
            <a:srgbClr val="000000"/>
          </a:solidFill>
          <a:uFillTx/>
          <a:latin typeface="Liberation Sans" pitchFamily="34"/>
          <a:ea typeface="DejaVu Sans" pitchFamily="2"/>
          <a:cs typeface="Noto Sans" pitchFamily="2"/>
        </a:defRPr>
      </a:lvl1pPr>
    </p:titleStyle>
    <p:bodyStyle>
      <a:lvl1pPr marL="0" marR="0" lvl="0" indent="0" algn="ctr" defTabSz="914400" rtl="0" fontAlgn="auto" hangingPunct="0">
        <a:lnSpc>
          <a:spcPct val="100000"/>
        </a:lnSpc>
        <a:spcBef>
          <a:spcPts val="0"/>
        </a:spcBef>
        <a:spcAft>
          <a:spcPts val="2225"/>
        </a:spcAft>
        <a:buNone/>
        <a:tabLst/>
        <a:defRPr lang="en-US" sz="5090" b="0" i="0" u="none" strike="noStrike" kern="1200" cap="none" spc="0" baseline="0">
          <a:solidFill>
            <a:srgbClr val="000000"/>
          </a:solidFill>
          <a:uFillTx/>
          <a:latin typeface="Liberation Sans"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reeform 1"/>
          <p:cNvSpPr/>
          <p:nvPr/>
        </p:nvSpPr>
        <p:spPr>
          <a:xfrm>
            <a:off x="822603" y="8275676"/>
            <a:ext cx="6736677" cy="2414875"/>
          </a:xfrm>
          <a:custGeom>
            <a:avLst/>
            <a:gdLst>
              <a:gd name="f0" fmla="val w"/>
              <a:gd name="f1" fmla="val h"/>
              <a:gd name="f2" fmla="val 0"/>
              <a:gd name="f3" fmla="val 18714"/>
              <a:gd name="f4" fmla="val 6709"/>
              <a:gd name="f5" fmla="val 18713"/>
              <a:gd name="f6" fmla="val 6707"/>
              <a:gd name="f7" fmla="*/ f0 1 18714"/>
              <a:gd name="f8" fmla="*/ f1 1 6709"/>
              <a:gd name="f9" fmla="val f2"/>
              <a:gd name="f10" fmla="val f3"/>
              <a:gd name="f11" fmla="val f4"/>
              <a:gd name="f12" fmla="+- f11 0 f9"/>
              <a:gd name="f13" fmla="+- f10 0 f9"/>
              <a:gd name="f14" fmla="*/ f13 1 18714"/>
              <a:gd name="f15" fmla="*/ f12 1 6709"/>
              <a:gd name="f16" fmla="*/ f9 1 f14"/>
              <a:gd name="f17" fmla="*/ f10 1 f14"/>
              <a:gd name="f18" fmla="*/ f9 1 f15"/>
              <a:gd name="f19" fmla="*/ f11 1 f15"/>
              <a:gd name="f20" fmla="*/ f16 f7 1"/>
              <a:gd name="f21" fmla="*/ f17 f7 1"/>
              <a:gd name="f22" fmla="*/ f19 f8 1"/>
              <a:gd name="f23" fmla="*/ f18 f8 1"/>
            </a:gdLst>
            <a:ahLst/>
            <a:cxnLst>
              <a:cxn ang="3cd4">
                <a:pos x="hc" y="t"/>
              </a:cxn>
              <a:cxn ang="0">
                <a:pos x="r" y="vc"/>
              </a:cxn>
              <a:cxn ang="cd4">
                <a:pos x="hc" y="b"/>
              </a:cxn>
              <a:cxn ang="cd2">
                <a:pos x="l" y="vc"/>
              </a:cxn>
            </a:cxnLst>
            <a:rect l="f20" t="f23" r="f21" b="f22"/>
            <a:pathLst>
              <a:path w="18714" h="6709">
                <a:moveTo>
                  <a:pt x="f2" y="f4"/>
                </a:moveTo>
                <a:lnTo>
                  <a:pt x="f5" y="f6"/>
                </a:lnTo>
                <a:lnTo>
                  <a:pt x="f3"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Freeform 2"/>
          <p:cNvSpPr/>
          <p:nvPr/>
        </p:nvSpPr>
        <p:spPr>
          <a:xfrm>
            <a:off x="356" y="722"/>
            <a:ext cx="7559637" cy="2845439"/>
          </a:xfrm>
          <a:custGeom>
            <a:avLst/>
            <a:gdLst>
              <a:gd name="f0" fmla="val 360"/>
              <a:gd name="f1" fmla="val w"/>
              <a:gd name="f2" fmla="val h"/>
              <a:gd name="f3" fmla="val 0"/>
              <a:gd name="f4" fmla="val 21000"/>
              <a:gd name="f5" fmla="val 7905"/>
              <a:gd name="f6" fmla="*/ f1 1 21000"/>
              <a:gd name="f7" fmla="*/ f2 1 7905"/>
              <a:gd name="f8" fmla="val f3"/>
              <a:gd name="f9" fmla="val f4"/>
              <a:gd name="f10" fmla="val f5"/>
              <a:gd name="f11" fmla="+- f10 0 f8"/>
              <a:gd name="f12" fmla="+- f9 0 f8"/>
              <a:gd name="f13" fmla="*/ f12 1 21000"/>
              <a:gd name="f14" fmla="*/ f11 1 7905"/>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21000" h="7905">
                <a:moveTo>
                  <a:pt x="f3" y="f5"/>
                </a:moveTo>
                <a:lnTo>
                  <a:pt x="f3" y="f3"/>
                </a:lnTo>
                <a:lnTo>
                  <a:pt x="f4" y="f3"/>
                </a:lnTo>
                <a:lnTo>
                  <a:pt x="f4" y="f0"/>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4" name="Title Placeholder 3"/>
          <p:cNvSpPr txBox="1">
            <a:spLocks noGrp="1"/>
          </p:cNvSpPr>
          <p:nvPr>
            <p:ph type="title"/>
          </p:nvPr>
        </p:nvSpPr>
        <p:spPr>
          <a:xfrm rot="1188017">
            <a:off x="-448833" y="2065464"/>
            <a:ext cx="7103159" cy="1710001"/>
          </a:xfrm>
          <a:prstGeom prst="rect">
            <a:avLst/>
          </a:prstGeom>
          <a:noFill/>
          <a:ln>
            <a:noFill/>
          </a:ln>
        </p:spPr>
        <p:txBody>
          <a:bodyPr vert="horz" wrap="square" lIns="0" tIns="0" rIns="0" bIns="0" anchor="ctr" anchorCtr="0" compatLnSpc="1">
            <a:noAutofit/>
          </a:bodyPr>
          <a:lstStyle/>
          <a:p>
            <a:pPr lvl="0"/>
            <a:endParaRPr lang="en-US"/>
          </a:p>
        </p:txBody>
      </p:sp>
      <p:sp>
        <p:nvSpPr>
          <p:cNvPr id="5" name="Text Placeholder 4"/>
          <p:cNvSpPr txBox="1">
            <a:spLocks noGrp="1"/>
          </p:cNvSpPr>
          <p:nvPr>
            <p:ph type="body" idx="1"/>
          </p:nvPr>
        </p:nvSpPr>
        <p:spPr>
          <a:xfrm>
            <a:off x="377281" y="2856960"/>
            <a:ext cx="6652442" cy="6201360"/>
          </a:xfrm>
          <a:prstGeom prst="rect">
            <a:avLst/>
          </a:prstGeom>
          <a:noFill/>
          <a:ln>
            <a:noFill/>
          </a:ln>
        </p:spPr>
        <p:txBody>
          <a:bodyPr vert="horz" wrap="square" lIns="0" tIns="0" rIns="0" bIns="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txBox="1">
            <a:spLocks noGrp="1"/>
          </p:cNvSpPr>
          <p:nvPr>
            <p:ph type="dt" sz="half" idx="2"/>
          </p:nvPr>
        </p:nvSpPr>
        <p:spPr>
          <a:xfrm>
            <a:off x="5264639" y="9265322"/>
            <a:ext cx="2159995"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7" name="Footer Placeholder 6"/>
          <p:cNvSpPr txBox="1">
            <a:spLocks noGrp="1"/>
          </p:cNvSpPr>
          <p:nvPr>
            <p:ph type="ftr" sz="quarter" idx="3"/>
          </p:nvPr>
        </p:nvSpPr>
        <p:spPr>
          <a:xfrm>
            <a:off x="4184641" y="9672477"/>
            <a:ext cx="3240002"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8" name="Slide Number Placeholder 7"/>
          <p:cNvSpPr txBox="1">
            <a:spLocks noGrp="1"/>
          </p:cNvSpPr>
          <p:nvPr>
            <p:ph type="sldNum" sz="quarter" idx="4"/>
          </p:nvPr>
        </p:nvSpPr>
        <p:spPr>
          <a:xfrm>
            <a:off x="5534277" y="8654402"/>
            <a:ext cx="1890357"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2600" b="0" i="0" u="none" strike="noStrike" kern="1200" cap="none" spc="0" baseline="0">
                <a:solidFill>
                  <a:srgbClr val="000000"/>
                </a:solidFill>
                <a:uFillTx/>
                <a:latin typeface="Liberation Sans" pitchFamily="34"/>
                <a:ea typeface="DejaVu Sans" pitchFamily="2"/>
                <a:cs typeface="Noto Sans" pitchFamily="2"/>
              </a:defRPr>
            </a:lvl1pPr>
          </a:lstStyle>
          <a:p>
            <a:pPr lvl="0"/>
            <a:fld id="{70F831A7-7996-494B-951D-F15C6BDAD7BE}" type="slidenum">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914400" rtl="0" fontAlgn="auto" hangingPunct="0">
        <a:lnSpc>
          <a:spcPct val="100000"/>
        </a:lnSpc>
        <a:spcBef>
          <a:spcPts val="0"/>
        </a:spcBef>
        <a:spcAft>
          <a:spcPts val="0"/>
        </a:spcAft>
        <a:buNone/>
        <a:tabLst/>
        <a:defRPr lang="en-US" sz="6790" b="1" i="0" u="none" strike="noStrike" kern="1200" cap="none" spc="0" baseline="0">
          <a:solidFill>
            <a:srgbClr val="000000"/>
          </a:solidFill>
          <a:uFillTx/>
          <a:latin typeface="Liberation Sans" pitchFamily="34"/>
        </a:defRPr>
      </a:lvl1pPr>
    </p:titleStyle>
    <p:bodyStyle>
      <a:lvl1pPr marL="0" marR="0" lvl="0" indent="0" algn="just" defTabSz="914400" rtl="0" fontAlgn="auto" hangingPunct="0">
        <a:lnSpc>
          <a:spcPct val="100000"/>
        </a:lnSpc>
        <a:spcBef>
          <a:spcPts val="0"/>
        </a:spcBef>
        <a:spcAft>
          <a:spcPts val="1610"/>
        </a:spcAft>
        <a:buNone/>
        <a:tabLst/>
        <a:defRPr lang="en-US" sz="3770" b="0" i="0" u="none" strike="noStrike" kern="1200" cap="none" spc="0" baseline="0">
          <a:solidFill>
            <a:srgbClr val="000000"/>
          </a:solidFill>
          <a:uFillTx/>
          <a:latin typeface="Liberation Sans"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reeform 1"/>
          <p:cNvSpPr/>
          <p:nvPr/>
        </p:nvSpPr>
        <p:spPr>
          <a:xfrm>
            <a:off x="822603" y="8275676"/>
            <a:ext cx="6736677" cy="2414875"/>
          </a:xfrm>
          <a:custGeom>
            <a:avLst/>
            <a:gdLst>
              <a:gd name="f0" fmla="val w"/>
              <a:gd name="f1" fmla="val h"/>
              <a:gd name="f2" fmla="val 0"/>
              <a:gd name="f3" fmla="val 18714"/>
              <a:gd name="f4" fmla="val 6709"/>
              <a:gd name="f5" fmla="val 18713"/>
              <a:gd name="f6" fmla="val 6707"/>
              <a:gd name="f7" fmla="*/ f0 1 18714"/>
              <a:gd name="f8" fmla="*/ f1 1 6709"/>
              <a:gd name="f9" fmla="val f2"/>
              <a:gd name="f10" fmla="val f3"/>
              <a:gd name="f11" fmla="val f4"/>
              <a:gd name="f12" fmla="+- f11 0 f9"/>
              <a:gd name="f13" fmla="+- f10 0 f9"/>
              <a:gd name="f14" fmla="*/ f13 1 18714"/>
              <a:gd name="f15" fmla="*/ f12 1 6709"/>
              <a:gd name="f16" fmla="*/ f9 1 f14"/>
              <a:gd name="f17" fmla="*/ f10 1 f14"/>
              <a:gd name="f18" fmla="*/ f9 1 f15"/>
              <a:gd name="f19" fmla="*/ f11 1 f15"/>
              <a:gd name="f20" fmla="*/ f16 f7 1"/>
              <a:gd name="f21" fmla="*/ f17 f7 1"/>
              <a:gd name="f22" fmla="*/ f19 f8 1"/>
              <a:gd name="f23" fmla="*/ f18 f8 1"/>
            </a:gdLst>
            <a:ahLst/>
            <a:cxnLst>
              <a:cxn ang="3cd4">
                <a:pos x="hc" y="t"/>
              </a:cxn>
              <a:cxn ang="0">
                <a:pos x="r" y="vc"/>
              </a:cxn>
              <a:cxn ang="cd4">
                <a:pos x="hc" y="b"/>
              </a:cxn>
              <a:cxn ang="cd2">
                <a:pos x="l" y="vc"/>
              </a:cxn>
            </a:cxnLst>
            <a:rect l="f20" t="f23" r="f21" b="f22"/>
            <a:pathLst>
              <a:path w="18714" h="6709">
                <a:moveTo>
                  <a:pt x="f2" y="f4"/>
                </a:moveTo>
                <a:lnTo>
                  <a:pt x="f5" y="f6"/>
                </a:lnTo>
                <a:lnTo>
                  <a:pt x="f3"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Freeform 2"/>
          <p:cNvSpPr/>
          <p:nvPr/>
        </p:nvSpPr>
        <p:spPr>
          <a:xfrm>
            <a:off x="356" y="775082"/>
            <a:ext cx="7559637" cy="9915835"/>
          </a:xfrm>
          <a:custGeom>
            <a:avLst/>
            <a:gdLst>
              <a:gd name="f0" fmla="val w"/>
              <a:gd name="f1" fmla="val h"/>
              <a:gd name="f2" fmla="val 0"/>
              <a:gd name="f3" fmla="val 21000"/>
              <a:gd name="f4" fmla="val 27545"/>
              <a:gd name="f5" fmla="val 381"/>
              <a:gd name="f6" fmla="val 20117"/>
              <a:gd name="f7" fmla="val 7545"/>
              <a:gd name="f8" fmla="*/ f0 1 21000"/>
              <a:gd name="f9" fmla="*/ f1 1 27545"/>
              <a:gd name="f10" fmla="val f2"/>
              <a:gd name="f11" fmla="val f3"/>
              <a:gd name="f12" fmla="val f4"/>
              <a:gd name="f13" fmla="+- f12 0 f10"/>
              <a:gd name="f14" fmla="+- f11 0 f10"/>
              <a:gd name="f15" fmla="*/ f14 1 21000"/>
              <a:gd name="f16" fmla="*/ f13 1 27545"/>
              <a:gd name="f17" fmla="*/ f10 1 f15"/>
              <a:gd name="f18" fmla="*/ f11 1 f15"/>
              <a:gd name="f19" fmla="*/ f10 1 f16"/>
              <a:gd name="f20" fmla="*/ f12 1 f16"/>
              <a:gd name="f21" fmla="*/ f17 f8 1"/>
              <a:gd name="f22" fmla="*/ f18 f8 1"/>
              <a:gd name="f23" fmla="*/ f20 f9 1"/>
              <a:gd name="f24" fmla="*/ f19 f9 1"/>
            </a:gdLst>
            <a:ahLst/>
            <a:cxnLst>
              <a:cxn ang="3cd4">
                <a:pos x="hc" y="t"/>
              </a:cxn>
              <a:cxn ang="0">
                <a:pos x="r" y="vc"/>
              </a:cxn>
              <a:cxn ang="cd4">
                <a:pos x="hc" y="b"/>
              </a:cxn>
              <a:cxn ang="cd2">
                <a:pos x="l" y="vc"/>
              </a:cxn>
            </a:cxnLst>
            <a:rect l="f21" t="f24" r="f22" b="f23"/>
            <a:pathLst>
              <a:path w="21000" h="27545">
                <a:moveTo>
                  <a:pt x="f2" y="f4"/>
                </a:moveTo>
                <a:lnTo>
                  <a:pt x="f5" y="f4"/>
                </a:lnTo>
                <a:lnTo>
                  <a:pt x="f3" y="f6"/>
                </a:lnTo>
                <a:lnTo>
                  <a:pt x="f3" y="f2"/>
                </a:lnTo>
                <a:lnTo>
                  <a:pt x="f2" y="f7"/>
                </a:lnTo>
                <a:close/>
              </a:path>
            </a:pathLst>
          </a:custGeom>
          <a:solidFill>
            <a:srgbClr val="B2B2B2"/>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4" name="Freeform 3"/>
          <p:cNvSpPr/>
          <p:nvPr/>
        </p:nvSpPr>
        <p:spPr>
          <a:xfrm>
            <a:off x="356" y="722"/>
            <a:ext cx="7560003" cy="3233162"/>
          </a:xfrm>
          <a:custGeom>
            <a:avLst/>
            <a:gdLst>
              <a:gd name="f0" fmla="val w"/>
              <a:gd name="f1" fmla="val h"/>
              <a:gd name="f2" fmla="val 0"/>
              <a:gd name="f3" fmla="val 21001"/>
              <a:gd name="f4" fmla="val 8982"/>
              <a:gd name="f5" fmla="val 1"/>
              <a:gd name="f6" fmla="val 21000"/>
              <a:gd name="f7" fmla="val 1437"/>
              <a:gd name="f8" fmla="*/ f0 1 21001"/>
              <a:gd name="f9" fmla="*/ f1 1 8982"/>
              <a:gd name="f10" fmla="val f2"/>
              <a:gd name="f11" fmla="val f3"/>
              <a:gd name="f12" fmla="val f4"/>
              <a:gd name="f13" fmla="+- f12 0 f10"/>
              <a:gd name="f14" fmla="+- f11 0 f10"/>
              <a:gd name="f15" fmla="*/ f14 1 21001"/>
              <a:gd name="f16" fmla="*/ f13 1 8982"/>
              <a:gd name="f17" fmla="*/ f10 1 f15"/>
              <a:gd name="f18" fmla="*/ f11 1 f15"/>
              <a:gd name="f19" fmla="*/ f10 1 f16"/>
              <a:gd name="f20" fmla="*/ f12 1 f16"/>
              <a:gd name="f21" fmla="*/ f17 f8 1"/>
              <a:gd name="f22" fmla="*/ f18 f8 1"/>
              <a:gd name="f23" fmla="*/ f20 f9 1"/>
              <a:gd name="f24" fmla="*/ f19 f9 1"/>
            </a:gdLst>
            <a:ahLst/>
            <a:cxnLst>
              <a:cxn ang="3cd4">
                <a:pos x="hc" y="t"/>
              </a:cxn>
              <a:cxn ang="0">
                <a:pos x="r" y="vc"/>
              </a:cxn>
              <a:cxn ang="cd4">
                <a:pos x="hc" y="b"/>
              </a:cxn>
              <a:cxn ang="cd2">
                <a:pos x="l" y="vc"/>
              </a:cxn>
            </a:cxnLst>
            <a:rect l="f21" t="f24" r="f22" b="f23"/>
            <a:pathLst>
              <a:path w="21001" h="8982">
                <a:moveTo>
                  <a:pt x="f5" y="f4"/>
                </a:moveTo>
                <a:lnTo>
                  <a:pt x="f2" y="f2"/>
                </a:lnTo>
                <a:lnTo>
                  <a:pt x="f6" y="f2"/>
                </a:lnTo>
                <a:lnTo>
                  <a:pt x="f3" y="f7"/>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5" name="Title Placeholder 4"/>
          <p:cNvSpPr txBox="1">
            <a:spLocks noGrp="1"/>
          </p:cNvSpPr>
          <p:nvPr>
            <p:ph type="title"/>
          </p:nvPr>
        </p:nvSpPr>
        <p:spPr>
          <a:xfrm rot="1188017">
            <a:off x="-447389" y="2492068"/>
            <a:ext cx="7103159" cy="1710001"/>
          </a:xfrm>
          <a:prstGeom prst="rect">
            <a:avLst/>
          </a:prstGeom>
          <a:noFill/>
          <a:ln>
            <a:noFill/>
          </a:ln>
        </p:spPr>
        <p:txBody>
          <a:bodyPr vert="horz" wrap="square" lIns="0" tIns="0" rIns="0" bIns="0" anchor="ctr" anchorCtr="0" compatLnSpc="1">
            <a:noAutofit/>
          </a:bodyPr>
          <a:lstStyle/>
          <a:p>
            <a:pPr lvl="0"/>
            <a:endParaRPr lang="en-US"/>
          </a:p>
        </p:txBody>
      </p:sp>
      <p:sp>
        <p:nvSpPr>
          <p:cNvPr id="6" name="Text Placeholder 5"/>
          <p:cNvSpPr txBox="1">
            <a:spLocks noGrp="1"/>
          </p:cNvSpPr>
          <p:nvPr>
            <p:ph type="body" idx="1"/>
          </p:nvPr>
        </p:nvSpPr>
        <p:spPr>
          <a:xfrm>
            <a:off x="377281" y="3366363"/>
            <a:ext cx="6652442" cy="6201360"/>
          </a:xfrm>
          <a:prstGeom prst="rect">
            <a:avLst/>
          </a:prstGeom>
          <a:noFill/>
          <a:ln>
            <a:noFill/>
          </a:ln>
        </p:spPr>
        <p:txBody>
          <a:bodyPr vert="horz" wrap="square" lIns="0" tIns="0" rIns="0" bIns="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2"/>
          </p:nvPr>
        </p:nvSpPr>
        <p:spPr>
          <a:xfrm>
            <a:off x="5264639" y="9265322"/>
            <a:ext cx="2159995"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8" name="Footer Placeholder 7"/>
          <p:cNvSpPr txBox="1">
            <a:spLocks noGrp="1"/>
          </p:cNvSpPr>
          <p:nvPr>
            <p:ph type="ftr" sz="quarter" idx="3"/>
          </p:nvPr>
        </p:nvSpPr>
        <p:spPr>
          <a:xfrm>
            <a:off x="4184641" y="9672477"/>
            <a:ext cx="3240002"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9" name="Slide Number Placeholder 8"/>
          <p:cNvSpPr txBox="1">
            <a:spLocks noGrp="1"/>
          </p:cNvSpPr>
          <p:nvPr>
            <p:ph type="sldNum" sz="quarter" idx="4"/>
          </p:nvPr>
        </p:nvSpPr>
        <p:spPr>
          <a:xfrm>
            <a:off x="5534277" y="8654402"/>
            <a:ext cx="1890357"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2600" b="0" i="0" u="none" strike="noStrike" kern="1200" cap="none" spc="0" baseline="0">
                <a:solidFill>
                  <a:srgbClr val="000000"/>
                </a:solidFill>
                <a:uFillTx/>
                <a:latin typeface="Liberation Sans" pitchFamily="34"/>
                <a:ea typeface="DejaVu Sans" pitchFamily="2"/>
                <a:cs typeface="Noto Sans" pitchFamily="2"/>
              </a:defRPr>
            </a:lvl1pPr>
          </a:lstStyle>
          <a:p>
            <a:pPr lvl="0"/>
            <a:fld id="{22880AA2-E5A3-47A1-84EC-5B25FD1B1675}" type="slidenum">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914400" rtl="0" fontAlgn="auto" hangingPunct="0">
        <a:lnSpc>
          <a:spcPct val="100000"/>
        </a:lnSpc>
        <a:spcBef>
          <a:spcPts val="0"/>
        </a:spcBef>
        <a:spcAft>
          <a:spcPts val="0"/>
        </a:spcAft>
        <a:buNone/>
        <a:tabLst/>
        <a:defRPr lang="en-US" sz="6790" b="1" i="0" u="none" strike="noStrike" kern="1200" cap="none" spc="0" baseline="0">
          <a:solidFill>
            <a:srgbClr val="000000"/>
          </a:solidFill>
          <a:uFillTx/>
          <a:latin typeface="Liberation Sans" pitchFamily="34"/>
        </a:defRPr>
      </a:lvl1pPr>
    </p:titleStyle>
    <p:bodyStyle>
      <a:lvl1pPr marL="0" marR="0" lvl="0" indent="0" algn="just" defTabSz="914400" rtl="0" fontAlgn="auto" hangingPunct="0">
        <a:lnSpc>
          <a:spcPct val="100000"/>
        </a:lnSpc>
        <a:spcBef>
          <a:spcPts val="0"/>
        </a:spcBef>
        <a:spcAft>
          <a:spcPts val="1615"/>
        </a:spcAft>
        <a:buNone/>
        <a:tabLst/>
        <a:defRPr lang="en-US" sz="3770" b="0" i="0" u="none" strike="noStrike" kern="1200" cap="none" spc="0" baseline="0">
          <a:solidFill>
            <a:srgbClr val="000000"/>
          </a:solidFill>
          <a:uFillTx/>
          <a:latin typeface="Liberation Sans"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reeform 1"/>
          <p:cNvSpPr/>
          <p:nvPr/>
        </p:nvSpPr>
        <p:spPr>
          <a:xfrm>
            <a:off x="1052638" y="8275320"/>
            <a:ext cx="6506998" cy="2414162"/>
          </a:xfrm>
          <a:custGeom>
            <a:avLst/>
            <a:gdLst>
              <a:gd name="f0" fmla="val w"/>
              <a:gd name="f1" fmla="val h"/>
              <a:gd name="f2" fmla="val 0"/>
              <a:gd name="f3" fmla="val 18076"/>
              <a:gd name="f4" fmla="val 6707"/>
              <a:gd name="f5" fmla="val 18075"/>
              <a:gd name="f6" fmla="*/ f0 1 18076"/>
              <a:gd name="f7" fmla="*/ f1 1 6707"/>
              <a:gd name="f8" fmla="val f2"/>
              <a:gd name="f9" fmla="val f3"/>
              <a:gd name="f10" fmla="val f4"/>
              <a:gd name="f11" fmla="+- f10 0 f8"/>
              <a:gd name="f12" fmla="+- f9 0 f8"/>
              <a:gd name="f13" fmla="*/ f12 1 18076"/>
              <a:gd name="f14" fmla="*/ f11 1 6707"/>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8076" h="6707">
                <a:moveTo>
                  <a:pt x="f2" y="f4"/>
                </a:moveTo>
                <a:lnTo>
                  <a:pt x="f5" y="f4"/>
                </a:lnTo>
                <a:lnTo>
                  <a:pt x="f3" y="f2"/>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3" name="Freeform 2"/>
          <p:cNvSpPr/>
          <p:nvPr/>
        </p:nvSpPr>
        <p:spPr>
          <a:xfrm>
            <a:off x="0" y="0"/>
            <a:ext cx="7559637" cy="4526280"/>
          </a:xfrm>
          <a:custGeom>
            <a:avLst/>
            <a:gdLst>
              <a:gd name="f0" fmla="val w"/>
              <a:gd name="f1" fmla="val h"/>
              <a:gd name="f2" fmla="val 0"/>
              <a:gd name="f3" fmla="val 21000"/>
              <a:gd name="f4" fmla="val 12574"/>
              <a:gd name="f5" fmla="val 5029"/>
              <a:gd name="f6" fmla="*/ f0 1 21000"/>
              <a:gd name="f7" fmla="*/ f1 1 12574"/>
              <a:gd name="f8" fmla="val f2"/>
              <a:gd name="f9" fmla="val f3"/>
              <a:gd name="f10" fmla="val f4"/>
              <a:gd name="f11" fmla="+- f10 0 f8"/>
              <a:gd name="f12" fmla="+- f9 0 f8"/>
              <a:gd name="f13" fmla="*/ f12 1 21000"/>
              <a:gd name="f14" fmla="*/ f11 1 12574"/>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21000" h="12574">
                <a:moveTo>
                  <a:pt x="f2" y="f4"/>
                </a:moveTo>
                <a:lnTo>
                  <a:pt x="f2" y="f2"/>
                </a:lnTo>
                <a:lnTo>
                  <a:pt x="f3" y="f2"/>
                </a:lnTo>
                <a:lnTo>
                  <a:pt x="f3" y="f5"/>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4" name="Freeform 3"/>
          <p:cNvSpPr/>
          <p:nvPr/>
        </p:nvSpPr>
        <p:spPr>
          <a:xfrm>
            <a:off x="0" y="0"/>
            <a:ext cx="7559637" cy="4526280"/>
          </a:xfrm>
          <a:custGeom>
            <a:avLst/>
            <a:gdLst>
              <a:gd name="f0" fmla="val w"/>
              <a:gd name="f1" fmla="val h"/>
              <a:gd name="f2" fmla="val 0"/>
              <a:gd name="f3" fmla="val 21000"/>
              <a:gd name="f4" fmla="val 12574"/>
              <a:gd name="f5" fmla="val 5029"/>
              <a:gd name="f6" fmla="*/ f0 1 21000"/>
              <a:gd name="f7" fmla="*/ f1 1 12574"/>
              <a:gd name="f8" fmla="val f2"/>
              <a:gd name="f9" fmla="val f3"/>
              <a:gd name="f10" fmla="val f4"/>
              <a:gd name="f11" fmla="+- f10 0 f8"/>
              <a:gd name="f12" fmla="+- f9 0 f8"/>
              <a:gd name="f13" fmla="*/ f12 1 21000"/>
              <a:gd name="f14" fmla="*/ f11 1 12574"/>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21000" h="12574">
                <a:moveTo>
                  <a:pt x="f2" y="f4"/>
                </a:moveTo>
                <a:lnTo>
                  <a:pt x="f2" y="f2"/>
                </a:lnTo>
                <a:lnTo>
                  <a:pt x="f3" y="f2"/>
                </a:lnTo>
                <a:lnTo>
                  <a:pt x="f3" y="f5"/>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5" name="Freeform 4"/>
          <p:cNvSpPr/>
          <p:nvPr/>
        </p:nvSpPr>
        <p:spPr>
          <a:xfrm>
            <a:off x="1052638" y="8275320"/>
            <a:ext cx="6506998" cy="2414162"/>
          </a:xfrm>
          <a:custGeom>
            <a:avLst/>
            <a:gdLst>
              <a:gd name="f0" fmla="val w"/>
              <a:gd name="f1" fmla="val h"/>
              <a:gd name="f2" fmla="val 0"/>
              <a:gd name="f3" fmla="val 18076"/>
              <a:gd name="f4" fmla="val 6707"/>
              <a:gd name="f5" fmla="val 18075"/>
              <a:gd name="f6" fmla="*/ f0 1 18076"/>
              <a:gd name="f7" fmla="*/ f1 1 6707"/>
              <a:gd name="f8" fmla="val f2"/>
              <a:gd name="f9" fmla="val f3"/>
              <a:gd name="f10" fmla="val f4"/>
              <a:gd name="f11" fmla="+- f10 0 f8"/>
              <a:gd name="f12" fmla="+- f9 0 f8"/>
              <a:gd name="f13" fmla="*/ f12 1 18076"/>
              <a:gd name="f14" fmla="*/ f11 1 6707"/>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8076" h="6707">
                <a:moveTo>
                  <a:pt x="f2" y="f4"/>
                </a:moveTo>
                <a:lnTo>
                  <a:pt x="f5" y="f4"/>
                </a:lnTo>
                <a:lnTo>
                  <a:pt x="f3" y="f2"/>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6" name="Freeform 5"/>
          <p:cNvSpPr/>
          <p:nvPr/>
        </p:nvSpPr>
        <p:spPr>
          <a:xfrm>
            <a:off x="4681" y="-17638"/>
            <a:ext cx="7559637" cy="4655155"/>
          </a:xfrm>
          <a:custGeom>
            <a:avLst/>
            <a:gdLst>
              <a:gd name="f0" fmla="val w"/>
              <a:gd name="f1" fmla="val h"/>
              <a:gd name="f2" fmla="val 0"/>
              <a:gd name="f3" fmla="val 21000"/>
              <a:gd name="f4" fmla="val 12932"/>
              <a:gd name="f5" fmla="val 5357"/>
              <a:gd name="f6" fmla="*/ f0 1 21000"/>
              <a:gd name="f7" fmla="*/ f1 1 12932"/>
              <a:gd name="f8" fmla="val f2"/>
              <a:gd name="f9" fmla="val f3"/>
              <a:gd name="f10" fmla="val f4"/>
              <a:gd name="f11" fmla="+- f10 0 f8"/>
              <a:gd name="f12" fmla="+- f9 0 f8"/>
              <a:gd name="f13" fmla="*/ f12 1 21000"/>
              <a:gd name="f14" fmla="*/ f11 1 12932"/>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21000" h="12932">
                <a:moveTo>
                  <a:pt x="f2" y="f4"/>
                </a:moveTo>
                <a:lnTo>
                  <a:pt x="f2" y="f2"/>
                </a:lnTo>
                <a:lnTo>
                  <a:pt x="f3" y="f2"/>
                </a:lnTo>
                <a:lnTo>
                  <a:pt x="f3" y="f5"/>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7" name="Freeform 6"/>
          <p:cNvSpPr/>
          <p:nvPr/>
        </p:nvSpPr>
        <p:spPr>
          <a:xfrm>
            <a:off x="1051916" y="8275320"/>
            <a:ext cx="6506998" cy="2414162"/>
          </a:xfrm>
          <a:custGeom>
            <a:avLst/>
            <a:gdLst>
              <a:gd name="f0" fmla="val w"/>
              <a:gd name="f1" fmla="val h"/>
              <a:gd name="f2" fmla="val 0"/>
              <a:gd name="f3" fmla="val 18076"/>
              <a:gd name="f4" fmla="val 6707"/>
              <a:gd name="f5" fmla="val 18075"/>
              <a:gd name="f6" fmla="*/ f0 1 18076"/>
              <a:gd name="f7" fmla="*/ f1 1 6707"/>
              <a:gd name="f8" fmla="val f2"/>
              <a:gd name="f9" fmla="val f3"/>
              <a:gd name="f10" fmla="val f4"/>
              <a:gd name="f11" fmla="+- f10 0 f8"/>
              <a:gd name="f12" fmla="+- f9 0 f8"/>
              <a:gd name="f13" fmla="*/ f12 1 18076"/>
              <a:gd name="f14" fmla="*/ f11 1 6707"/>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8076" h="6707">
                <a:moveTo>
                  <a:pt x="f2" y="f4"/>
                </a:moveTo>
                <a:lnTo>
                  <a:pt x="f5" y="f4"/>
                </a:lnTo>
                <a:lnTo>
                  <a:pt x="f3" y="f2"/>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8" name="Title Placeholder 7"/>
          <p:cNvSpPr txBox="1">
            <a:spLocks noGrp="1"/>
          </p:cNvSpPr>
          <p:nvPr>
            <p:ph type="title"/>
          </p:nvPr>
        </p:nvSpPr>
        <p:spPr>
          <a:xfrm rot="1188017">
            <a:off x="-447754" y="3762142"/>
            <a:ext cx="7103159" cy="1710001"/>
          </a:xfrm>
          <a:prstGeom prst="rect">
            <a:avLst/>
          </a:prstGeom>
          <a:noFill/>
          <a:ln>
            <a:noFill/>
          </a:ln>
        </p:spPr>
        <p:txBody>
          <a:bodyPr vert="horz" wrap="square" lIns="0" tIns="0" rIns="0" bIns="0" anchor="ctr" anchorCtr="0" compatLnSpc="1">
            <a:noAutofit/>
          </a:bodyPr>
          <a:lstStyle/>
          <a:p>
            <a:pPr lvl="0"/>
            <a:endParaRPr lang="en-US"/>
          </a:p>
        </p:txBody>
      </p:sp>
      <p:sp>
        <p:nvSpPr>
          <p:cNvPr id="9" name="Date Placeholder 8"/>
          <p:cNvSpPr txBox="1">
            <a:spLocks noGrp="1"/>
          </p:cNvSpPr>
          <p:nvPr>
            <p:ph type="dt" sz="half" idx="2"/>
          </p:nvPr>
        </p:nvSpPr>
        <p:spPr>
          <a:xfrm>
            <a:off x="5264639" y="9265322"/>
            <a:ext cx="2159995"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10" name="Footer Placeholder 9"/>
          <p:cNvSpPr txBox="1">
            <a:spLocks noGrp="1"/>
          </p:cNvSpPr>
          <p:nvPr>
            <p:ph type="ftr" sz="quarter" idx="3"/>
          </p:nvPr>
        </p:nvSpPr>
        <p:spPr>
          <a:xfrm>
            <a:off x="4184641" y="9672477"/>
            <a:ext cx="3240002"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11" name="Slide Number Placeholder 10"/>
          <p:cNvSpPr txBox="1">
            <a:spLocks noGrp="1"/>
          </p:cNvSpPr>
          <p:nvPr>
            <p:ph type="sldNum" sz="quarter" idx="4"/>
          </p:nvPr>
        </p:nvSpPr>
        <p:spPr>
          <a:xfrm>
            <a:off x="5534277" y="8654402"/>
            <a:ext cx="1890357"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2600" b="0" i="0" u="none" strike="noStrike" kern="1200" cap="none" spc="0" baseline="0">
                <a:solidFill>
                  <a:srgbClr val="000000"/>
                </a:solidFill>
                <a:uFillTx/>
                <a:latin typeface="Liberation Sans" pitchFamily="34"/>
                <a:ea typeface="DejaVu Sans" pitchFamily="2"/>
                <a:cs typeface="Noto Sans" pitchFamily="2"/>
              </a:defRPr>
            </a:lvl1pPr>
          </a:lstStyle>
          <a:p>
            <a:pPr lvl="0"/>
            <a:fld id="{DF25818A-328F-4ADD-A700-84606933AE77}" type="slidenum">
              <a:t>‹#›</a:t>
            </a:fld>
            <a:endParaRPr lang="en-US"/>
          </a:p>
        </p:txBody>
      </p:sp>
      <p:sp>
        <p:nvSpPr>
          <p:cNvPr id="12" name="Freeform 11"/>
          <p:cNvSpPr/>
          <p:nvPr/>
        </p:nvSpPr>
        <p:spPr>
          <a:xfrm rot="1537807">
            <a:off x="-1300688" y="6759593"/>
            <a:ext cx="7682038" cy="4489557"/>
          </a:xfrm>
          <a:custGeom>
            <a:avLst>
              <a:gd name="f10" fmla="val 1360"/>
            </a:avLst>
            <a:gdLst>
              <a:gd name="f1" fmla="val 10800000"/>
              <a:gd name="f2" fmla="val 5400000"/>
              <a:gd name="f3" fmla="val 16200000"/>
              <a:gd name="f4" fmla="val w"/>
              <a:gd name="f5" fmla="val h"/>
              <a:gd name="f6" fmla="val ss"/>
              <a:gd name="f7" fmla="val 0"/>
              <a:gd name="f8" fmla="*/ 5419351 1 1725033"/>
              <a:gd name="f9" fmla="val 45"/>
              <a:gd name="f10" fmla="val 136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B2B2B2"/>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13" name="TextBox 12"/>
          <p:cNvSpPr txBox="1"/>
          <p:nvPr/>
        </p:nvSpPr>
        <p:spPr>
          <a:xfrm>
            <a:off x="205200" y="5203082"/>
            <a:ext cx="479877" cy="23115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000000"/>
                </a:solidFill>
                <a:uFillTx/>
                <a:latin typeface="Liberation Sans" pitchFamily="18"/>
                <a:ea typeface="DejaVu Sans" pitchFamily="2"/>
                <a:cs typeface="Noto Sans" pitchFamily="2"/>
              </a:rPr>
              <a:t>“</a:t>
            </a:r>
          </a:p>
        </p:txBody>
      </p:sp>
      <p:sp>
        <p:nvSpPr>
          <p:cNvPr id="14" name="TextBox 13"/>
          <p:cNvSpPr txBox="1"/>
          <p:nvPr/>
        </p:nvSpPr>
        <p:spPr>
          <a:xfrm>
            <a:off x="6911282" y="6632636"/>
            <a:ext cx="479877" cy="23115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000000"/>
                </a:solidFill>
                <a:uFillTx/>
                <a:latin typeface="Liberation Sans" pitchFamily="18"/>
                <a:ea typeface="DejaVu Sans" pitchFamily="2"/>
                <a:cs typeface="Noto Sans" pitchFamily="2"/>
              </a:rPr>
              <a:t>”</a:t>
            </a:r>
          </a:p>
        </p:txBody>
      </p:sp>
      <p:sp>
        <p:nvSpPr>
          <p:cNvPr id="15" name="Text Placeholder 14"/>
          <p:cNvSpPr txBox="1">
            <a:spLocks noGrp="1"/>
          </p:cNvSpPr>
          <p:nvPr>
            <p:ph type="body" idx="1"/>
          </p:nvPr>
        </p:nvSpPr>
        <p:spPr>
          <a:xfrm>
            <a:off x="453597" y="4994635"/>
            <a:ext cx="6652442" cy="6201360"/>
          </a:xfrm>
          <a:prstGeom prst="rect">
            <a:avLst/>
          </a:prstGeom>
          <a:noFill/>
          <a:ln>
            <a:noFill/>
          </a:ln>
        </p:spPr>
        <p:txBody>
          <a:bodyPr vert="horz" wrap="square" lIns="0" tIns="0" rIns="0" bIns="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914400" rtl="0" fontAlgn="auto" hangingPunct="0">
        <a:lnSpc>
          <a:spcPct val="100000"/>
        </a:lnSpc>
        <a:spcBef>
          <a:spcPts val="0"/>
        </a:spcBef>
        <a:spcAft>
          <a:spcPts val="0"/>
        </a:spcAft>
        <a:buNone/>
        <a:tabLst/>
        <a:defRPr lang="en-US" sz="6790" b="1" i="0" u="none" strike="noStrike" kern="1200" cap="none" spc="0" baseline="0">
          <a:solidFill>
            <a:srgbClr val="000000"/>
          </a:solidFill>
          <a:uFillTx/>
          <a:latin typeface="Liberation Sans" pitchFamily="34"/>
        </a:defRPr>
      </a:lvl1pPr>
    </p:titleStyle>
    <p:bodyStyle>
      <a:lvl1pPr marL="0" marR="0" lvl="0" indent="0" algn="just" defTabSz="914400" rtl="0" fontAlgn="auto" hangingPunct="0">
        <a:lnSpc>
          <a:spcPct val="100000"/>
        </a:lnSpc>
        <a:spcBef>
          <a:spcPts val="0"/>
        </a:spcBef>
        <a:spcAft>
          <a:spcPts val="1980"/>
        </a:spcAft>
        <a:buNone/>
        <a:tabLst/>
        <a:defRPr lang="en-US" sz="4520" b="0" i="0" u="none" strike="noStrike" kern="1200" cap="none" spc="0" baseline="0">
          <a:solidFill>
            <a:srgbClr val="000000"/>
          </a:solidFill>
          <a:uFillTx/>
          <a:latin typeface="Liberation Sans"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electronicscomp.com/" TargetMode="External"/><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electronicscomp.com/"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electronicscomp.com/" TargetMode="Externa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mouser.com/ds/2/268/mic5205-778789.pdf"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iOT E-Transport ?</a:t>
            </a:r>
          </a:p>
        </p:txBody>
      </p:sp>
      <p:pic>
        <p:nvPicPr>
          <p:cNvPr id="3"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029200" y="6396474"/>
            <a:ext cx="2514600" cy="1604515"/>
          </a:xfrm>
          <a:prstGeom prst="rect">
            <a:avLst/>
          </a:prstGeom>
          <a:noFill/>
          <a:ln cap="flat">
            <a:noFill/>
          </a:ln>
        </p:spPr>
      </p:pic>
      <p:sp>
        <p:nvSpPr>
          <p:cNvPr id="4" name="Freeform 3"/>
          <p:cNvSpPr/>
          <p:nvPr/>
        </p:nvSpPr>
        <p:spPr>
          <a:xfrm>
            <a:off x="4836599" y="9937799"/>
            <a:ext cx="1600200" cy="22860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5"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2514600" y="7707596"/>
            <a:ext cx="2057400" cy="1436403"/>
          </a:xfrm>
          <a:prstGeom prst="rect">
            <a:avLst/>
          </a:prstGeom>
          <a:noFill/>
          <a:ln cap="flat">
            <a:noFill/>
          </a:ln>
        </p:spPr>
      </p:pic>
      <p:pic>
        <p:nvPicPr>
          <p:cNvPr id="6"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335917" y="9116284"/>
            <a:ext cx="1979282" cy="1399315"/>
          </a:xfrm>
          <a:prstGeom prst="rect">
            <a:avLst/>
          </a:prstGeom>
          <a:noFill/>
          <a:ln cap="flat">
            <a:noFill/>
          </a:ln>
        </p:spPr>
      </p:pic>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3071158" y="9426961"/>
            <a:ext cx="1500841" cy="1088638"/>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153363" y="8686800"/>
            <a:ext cx="2410202" cy="1985756"/>
          </a:xfrm>
          <a:prstGeom prst="rect">
            <a:avLst/>
          </a:prstGeom>
          <a:noFill/>
          <a:ln cap="flat">
            <a:noFill/>
          </a:ln>
        </p:spPr>
      </p:pic>
      <p:sp>
        <p:nvSpPr>
          <p:cNvPr id="9" name="TextBox 8"/>
          <p:cNvSpPr txBox="1"/>
          <p:nvPr/>
        </p:nvSpPr>
        <p:spPr>
          <a:xfrm>
            <a:off x="685800" y="1143000"/>
            <a:ext cx="6400800" cy="13716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500" b="0" i="0" u="none" strike="noStrike" kern="0" cap="none" spc="0" baseline="0">
                <a:solidFill>
                  <a:srgbClr val="000000"/>
                </a:solidFill>
                <a:uFillTx/>
              </a:defRPr>
            </a:pPr>
            <a:r>
              <a:rPr lang="en-US" sz="1800" b="1" i="0" u="none" strike="noStrike" kern="1200" cap="none" spc="0" baseline="0">
                <a:solidFill>
                  <a:srgbClr val="000000"/>
                </a:solidFill>
                <a:uFillTx/>
                <a:latin typeface="Liberation Sans" pitchFamily="18"/>
                <a:ea typeface="DejaVu Sans" pitchFamily="2"/>
                <a:cs typeface="Noto Sans" pitchFamily="2"/>
              </a:rPr>
              <a:t>Why we Need iOT ?</a:t>
            </a:r>
            <a:r>
              <a:rPr lang="en-US" sz="1500" b="0" i="0" u="none" strike="noStrike" kern="1200" cap="none" spc="0" baseline="0">
                <a:solidFill>
                  <a:srgbClr val="000000"/>
                </a:solidFill>
                <a:uFillTx/>
                <a:latin typeface="Liberation Sans" pitchFamily="18"/>
                <a:ea typeface="DejaVu Sans" pitchFamily="2"/>
                <a:cs typeface="Noto Sans" pitchFamily="2"/>
              </a:rPr>
              <a:t/>
            </a:r>
            <a:br>
              <a:rPr lang="en-US" sz="1500" b="0" i="0" u="none" strike="noStrike" kern="1200" cap="none" spc="0" baseline="0">
                <a:solidFill>
                  <a:srgbClr val="000000"/>
                </a:solidFill>
                <a:uFillTx/>
                <a:latin typeface="Liberation Sans" pitchFamily="18"/>
                <a:ea typeface="DejaVu Sans" pitchFamily="2"/>
                <a:cs typeface="Noto Sans" pitchFamily="2"/>
              </a:rPr>
            </a:br>
            <a:r>
              <a:rPr lang="en-US" sz="1500" b="0" i="0" u="none" strike="noStrike" kern="1200" cap="none" spc="0" baseline="0">
                <a:solidFill>
                  <a:srgbClr val="000000"/>
                </a:solidFill>
                <a:uFillTx/>
                <a:latin typeface="Liberation Sans" pitchFamily="18"/>
                <a:ea typeface="DejaVu Sans" pitchFamily="2"/>
                <a:cs typeface="Noto Sans" pitchFamily="2"/>
              </a:rPr>
              <a:t>                            </a:t>
            </a:r>
            <a:r>
              <a:rPr lang="en-US" sz="1600" b="0" i="0" u="none" strike="noStrike" kern="1200" cap="none" spc="0" baseline="0">
                <a:solidFill>
                  <a:srgbClr val="000000"/>
                </a:solidFill>
                <a:uFillTx/>
                <a:latin typeface="Liberation Sans" pitchFamily="18"/>
                <a:ea typeface="DejaVu Sans" pitchFamily="2"/>
                <a:cs typeface="Noto Sans" pitchFamily="2"/>
              </a:rPr>
              <a:t>iOT Internet of Things. Our device is connected with the cellular data and the GPS Satellite to get the live location of Bus. Without any human intraction the device will helps us to get the location of Bus which is more efficient then a man power</a:t>
            </a:r>
          </a:p>
        </p:txBody>
      </p:sp>
      <p:sp>
        <p:nvSpPr>
          <p:cNvPr id="10" name="TextBox 9"/>
          <p:cNvSpPr txBox="1"/>
          <p:nvPr/>
        </p:nvSpPr>
        <p:spPr>
          <a:xfrm>
            <a:off x="673199" y="2629796"/>
            <a:ext cx="6400800" cy="3313803"/>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600" b="0" i="0" u="none" strike="noStrike" kern="0" cap="none" spc="0" baseline="0">
                <a:solidFill>
                  <a:srgbClr val="000000"/>
                </a:solidFill>
                <a:uFillTx/>
              </a:defRPr>
            </a:pPr>
            <a:r>
              <a:rPr lang="en-US" sz="1800" b="1" i="0" u="none" strike="noStrike" kern="1200" cap="none" spc="0" baseline="0">
                <a:solidFill>
                  <a:srgbClr val="000000"/>
                </a:solidFill>
                <a:uFillTx/>
                <a:latin typeface="Liberation Sans" pitchFamily="18"/>
                <a:ea typeface="DejaVu Sans" pitchFamily="2"/>
                <a:cs typeface="Noto Sans" pitchFamily="2"/>
              </a:rPr>
              <a:t>Our AIM in the Transport System ?</a:t>
            </a:r>
            <a:br>
              <a:rPr lang="en-US" sz="1800" b="1" i="0" u="none" strike="noStrike" kern="1200" cap="none" spc="0" baseline="0">
                <a:solidFill>
                  <a:srgbClr val="000000"/>
                </a:solidFill>
                <a:uFillTx/>
                <a:latin typeface="Liberation Sans" pitchFamily="18"/>
                <a:ea typeface="DejaVu Sans" pitchFamily="2"/>
                <a:cs typeface="Noto Sans" pitchFamily="2"/>
              </a:rPr>
            </a:br>
            <a:r>
              <a:rPr lang="en-US" sz="1800" b="1" i="0" u="none" strike="noStrike" kern="1200" cap="none" spc="0" baseline="0">
                <a:solidFill>
                  <a:srgbClr val="000000"/>
                </a:solidFill>
                <a:uFillTx/>
                <a:latin typeface="Liberation Sans" pitchFamily="18"/>
                <a:ea typeface="DejaVu Sans" pitchFamily="2"/>
                <a:cs typeface="Noto Sans" pitchFamily="2"/>
              </a:rPr>
              <a:t>                    </a:t>
            </a:r>
            <a:r>
              <a:rPr lang="en-US" sz="1600" b="0" i="0" u="none" strike="noStrike" kern="1200" cap="none" spc="0" baseline="0">
                <a:solidFill>
                  <a:srgbClr val="000000"/>
                </a:solidFill>
                <a:uFillTx/>
                <a:latin typeface="Liberation Sans" pitchFamily="18"/>
                <a:ea typeface="DejaVu Sans" pitchFamily="2"/>
                <a:cs typeface="Noto Sans" pitchFamily="2"/>
              </a:rPr>
              <a:t>Bus Tracker with automated attendance management system. An Iot Device is installed in bus that give the location of bus to the specific bus student which helps the studens to find exactly where the bus and helps to catch the bus as eaarly as possibile. For the faculty attendance the current system is upgraded by the latet technology It will be digitalized </a:t>
            </a:r>
            <a:br>
              <a:rPr lang="en-US" sz="1600" b="0" i="0" u="none" strike="noStrike" kern="1200" cap="none" spc="0" baseline="0">
                <a:solidFill>
                  <a:srgbClr val="000000"/>
                </a:solidFill>
                <a:uFillTx/>
                <a:latin typeface="Liberation Sans" pitchFamily="18"/>
                <a:ea typeface="DejaVu Sans" pitchFamily="2"/>
                <a:cs typeface="Noto Sans" pitchFamily="2"/>
              </a:rPr>
            </a:br>
            <a:r>
              <a:rPr lang="en-US" sz="1600" b="0" i="0" u="none" strike="noStrike" kern="1200" cap="none" spc="0" baseline="0">
                <a:solidFill>
                  <a:srgbClr val="000000"/>
                </a:solidFill>
                <a:uFillTx/>
                <a:latin typeface="Liberation Sans" pitchFamily="18"/>
                <a:ea typeface="DejaVu Sans" pitchFamily="2"/>
                <a:cs typeface="Noto Sans" pitchFamily="2"/>
              </a:rPr>
              <a:t/>
            </a:r>
            <a:br>
              <a:rPr lang="en-US" sz="1600" b="0" i="0" u="none" strike="noStrike" kern="1200" cap="none" spc="0" baseline="0">
                <a:solidFill>
                  <a:srgbClr val="000000"/>
                </a:solidFill>
                <a:uFillTx/>
                <a:latin typeface="Liberation Sans" pitchFamily="18"/>
                <a:ea typeface="DejaVu Sans" pitchFamily="2"/>
                <a:cs typeface="Noto Sans" pitchFamily="2"/>
              </a:rPr>
            </a:br>
            <a:r>
              <a:rPr lang="en-US" sz="1600" b="0" i="0" u="none" strike="noStrike" kern="1200" cap="none" spc="0" baseline="0">
                <a:solidFill>
                  <a:srgbClr val="000000"/>
                </a:solidFill>
                <a:uFillTx/>
                <a:latin typeface="Liberation Sans" pitchFamily="18"/>
                <a:ea typeface="DejaVu Sans" pitchFamily="2"/>
                <a:cs typeface="Noto Sans" pitchFamily="2"/>
              </a:rPr>
              <a:t>                        An specific mobile application will be designed and developed as much privilage according who logging in. Using that Application student can able to track their bus route and bus timing and the faculty can mark attendence by their mobile phone which is less time consuming and with high efficiency</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Freeform 1"/>
          <p:cNvSpPr/>
          <p:nvPr/>
        </p:nvSpPr>
        <p:spPr>
          <a:xfrm>
            <a:off x="0" y="0"/>
            <a:ext cx="7560003" cy="10691996"/>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GSM CIRCUIT DIAGRAM</a:t>
            </a:r>
          </a:p>
        </p:txBody>
      </p:sp>
      <p:sp>
        <p:nvSpPr>
          <p:cNvPr id="4" name="Freeform 3"/>
          <p:cNvSpPr/>
          <p:nvPr/>
        </p:nvSpPr>
        <p:spPr>
          <a:xfrm>
            <a:off x="3200400" y="9372600"/>
            <a:ext cx="1600200" cy="22860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5"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2" y="2743200"/>
            <a:ext cx="7559637" cy="4800600"/>
          </a:xfrm>
          <a:prstGeom prst="rect">
            <a:avLst/>
          </a:prstGeom>
          <a:noFill/>
          <a:ln cap="flat">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57799" y="1568516"/>
            <a:ext cx="5778002" cy="4586401"/>
          </a:xfrm>
          <a:prstGeom prst="rect">
            <a:avLst/>
          </a:prstGeom>
          <a:noFill/>
          <a:ln cap="flat">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Freeform 1"/>
          <p:cNvSpPr/>
          <p:nvPr/>
        </p:nvSpPr>
        <p:spPr>
          <a:xfrm>
            <a:off x="0" y="457200"/>
            <a:ext cx="7560003" cy="10234796"/>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21200"/>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Development Cost</a:t>
            </a:r>
          </a:p>
        </p:txBody>
      </p:sp>
      <p:sp>
        <p:nvSpPr>
          <p:cNvPr id="4" name="TextBox 3"/>
          <p:cNvSpPr txBox="1"/>
          <p:nvPr/>
        </p:nvSpPr>
        <p:spPr>
          <a:xfrm>
            <a:off x="300599" y="10060201"/>
            <a:ext cx="6858000" cy="43019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400" b="1" i="0" u="sng" strike="noStrike" kern="1200" cap="none" spc="0" baseline="0">
                <a:solidFill>
                  <a:srgbClr val="000000"/>
                </a:solidFill>
                <a:uFillTx/>
                <a:latin typeface="Liberation Sans" pitchFamily="18"/>
                <a:ea typeface="DejaVu Sans" pitchFamily="2"/>
                <a:cs typeface="Noto Sans" pitchFamily="2"/>
              </a:rPr>
              <a:t>TOTAL COST : Rs. 3017.00</a:t>
            </a:r>
          </a:p>
        </p:txBody>
      </p:sp>
      <p:sp>
        <p:nvSpPr>
          <p:cNvPr id="5" name="TextBox 4"/>
          <p:cNvSpPr txBox="1"/>
          <p:nvPr/>
        </p:nvSpPr>
        <p:spPr>
          <a:xfrm>
            <a:off x="4523399" y="10457636"/>
            <a:ext cx="3620521" cy="345963"/>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Liberation Sans" pitchFamily="18"/>
                <a:ea typeface="DejaVu Sans" pitchFamily="2"/>
                <a:cs typeface="Noto Sans" pitchFamily="2"/>
                <a:hlinkClick r:id="rId3"/>
              </a:rPr>
              <a:t>https://www.electronicscomp.com</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Liberation Sans" pitchFamily="18"/>
              <a:ea typeface="DejaVu Sans" pitchFamily="2"/>
              <a:cs typeface="Noto Sans" pitchFamily="2"/>
            </a:endParaRPr>
          </a:p>
        </p:txBody>
      </p:sp>
      <p:graphicFrame>
        <p:nvGraphicFramePr>
          <p:cNvPr id="6" name="Table 5"/>
          <p:cNvGraphicFramePr>
            <a:graphicFrameLocks noGrp="1"/>
          </p:cNvGraphicFramePr>
          <p:nvPr/>
        </p:nvGraphicFramePr>
        <p:xfrm>
          <a:off x="359276" y="1252435"/>
          <a:ext cx="6743881" cy="9068397"/>
        </p:xfrm>
        <a:graphic>
          <a:graphicData uri="http://schemas.openxmlformats.org/drawingml/2006/table">
            <a:tbl>
              <a:tblPr firstRow="1" bandRow="1">
                <a:effectLst/>
              </a:tblPr>
              <a:tblGrid>
                <a:gridCol w="2316961">
                  <a:extLst>
                    <a:ext uri="{9D8B030D-6E8A-4147-A177-3AD203B41FA5}">
                      <a16:colId xmlns:a16="http://schemas.microsoft.com/office/drawing/2014/main" val="3719172017"/>
                    </a:ext>
                  </a:extLst>
                </a:gridCol>
                <a:gridCol w="2178722">
                  <a:extLst>
                    <a:ext uri="{9D8B030D-6E8A-4147-A177-3AD203B41FA5}">
                      <a16:colId xmlns:a16="http://schemas.microsoft.com/office/drawing/2014/main" val="2011995213"/>
                    </a:ext>
                  </a:extLst>
                </a:gridCol>
                <a:gridCol w="2248198">
                  <a:extLst>
                    <a:ext uri="{9D8B030D-6E8A-4147-A177-3AD203B41FA5}">
                      <a16:colId xmlns:a16="http://schemas.microsoft.com/office/drawing/2014/main" val="1309633622"/>
                    </a:ext>
                  </a:extLst>
                </a:gridCol>
              </a:tblGrid>
              <a:tr h="824761">
                <a:tc>
                  <a:txBody>
                    <a:bodyPr/>
                    <a:lstStyle/>
                    <a:p>
                      <a:pPr marL="0" marR="0" lvl="0" indent="0" algn="ctr" hangingPunct="0">
                        <a:lnSpc>
                          <a:spcPct val="100000"/>
                        </a:lnSpc>
                        <a:spcBef>
                          <a:spcPts val="1440"/>
                        </a:spcBef>
                        <a:spcAft>
                          <a:spcPts val="720"/>
                        </a:spcAft>
                        <a:buNone/>
                        <a:tabLst/>
                      </a:pPr>
                      <a:r>
                        <a:rPr lang="en-US" sz="1800" b="0" i="0" u="none" strike="noStrike" kern="1200">
                          <a:solidFill>
                            <a:srgbClr val="FFFFFF"/>
                          </a:solidFill>
                          <a:latin typeface="Liberation Sans" pitchFamily="18"/>
                          <a:ea typeface="DejaVu Sans" pitchFamily="2"/>
                          <a:cs typeface="Noto Sans" pitchFamily="2"/>
                        </a:rPr>
                        <a:t>Item</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Name &amp; Qty</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Price</a:t>
                      </a:r>
                    </a:p>
                  </a:txBody>
                  <a:tcPr/>
                </a:tc>
                <a:extLst>
                  <a:ext uri="{0D108BD9-81ED-4DB2-BD59-A6C34878D82A}">
                    <a16:rowId xmlns:a16="http://schemas.microsoft.com/office/drawing/2014/main" val="3644186973"/>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Ardino Uno [x 1]</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Data cabel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1x655 = Rs. 655</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50 = Rs. 50</a:t>
                      </a:r>
                    </a:p>
                  </a:txBody>
                  <a:tcPr/>
                </a:tc>
                <a:extLst>
                  <a:ext uri="{0D108BD9-81ED-4DB2-BD59-A6C34878D82A}">
                    <a16:rowId xmlns:a16="http://schemas.microsoft.com/office/drawing/2014/main" val="3485454968"/>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Neo 6M [x 3]</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3 x 265 = Rs. 795</a:t>
                      </a:r>
                    </a:p>
                  </a:txBody>
                  <a:tcPr/>
                </a:tc>
                <a:extLst>
                  <a:ext uri="{0D108BD9-81ED-4DB2-BD59-A6C34878D82A}">
                    <a16:rowId xmlns:a16="http://schemas.microsoft.com/office/drawing/2014/main" val="417808206"/>
                  </a:ext>
                </a:extLst>
              </a:tr>
              <a:tr h="1111316">
                <a:tc>
                  <a:txBody>
                    <a:bodyPr/>
                    <a:lstStyle/>
                    <a:p>
                      <a:pPr marL="0" marR="0" lvl="0" indent="0" algn="ctr" hangingPunct="0">
                        <a:lnSpc>
                          <a:spcPct val="100000"/>
                        </a:lnSpc>
                        <a:spcBef>
                          <a:spcPts val="0"/>
                        </a:spcBef>
                        <a:spcAft>
                          <a:spcPts val="0"/>
                        </a:spcAft>
                        <a:tabLst/>
                      </a:pPr>
                      <a:endParaRPr lang="en-US" sz="1800" b="0" i="0" u="none" strike="noStrike" kern="1200">
                        <a:latin typeface="Liberation Sans" pitchFamily="18"/>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ESP32 Dev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380 = Rs. 380</a:t>
                      </a:r>
                    </a:p>
                  </a:txBody>
                  <a:tcPr/>
                </a:tc>
                <a:extLst>
                  <a:ext uri="{0D108BD9-81ED-4DB2-BD59-A6C34878D82A}">
                    <a16:rowId xmlns:a16="http://schemas.microsoft.com/office/drawing/2014/main" val="3879802423"/>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DC – DC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80 = Rs. 80</a:t>
                      </a:r>
                    </a:p>
                  </a:txBody>
                  <a:tcPr/>
                </a:tc>
                <a:extLst>
                  <a:ext uri="{0D108BD9-81ED-4DB2-BD59-A6C34878D82A}">
                    <a16:rowId xmlns:a16="http://schemas.microsoft.com/office/drawing/2014/main" val="2598148145"/>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GSM SIM800L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615 = Rs. 615</a:t>
                      </a:r>
                    </a:p>
                  </a:txBody>
                  <a:tcPr/>
                </a:tc>
                <a:extLst>
                  <a:ext uri="{0D108BD9-81ED-4DB2-BD59-A6C34878D82A}">
                    <a16:rowId xmlns:a16="http://schemas.microsoft.com/office/drawing/2014/main" val="2784140808"/>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6V 1A Power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150 = Rs. 150</a:t>
                      </a:r>
                    </a:p>
                  </a:txBody>
                  <a:tcPr/>
                </a:tc>
                <a:extLst>
                  <a:ext uri="{0D108BD9-81ED-4DB2-BD59-A6C34878D82A}">
                    <a16:rowId xmlns:a16="http://schemas.microsoft.com/office/drawing/2014/main" val="2074904981"/>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Breadboard [x 1]</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Jumper wire [x 25]</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GSM Simcard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42 = Rs. 42</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25 x 2 = Rs. 50</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1x 200 = Rs. 200</a:t>
                      </a:r>
                    </a:p>
                  </a:txBody>
                  <a:tcPr/>
                </a:tc>
                <a:extLst>
                  <a:ext uri="{0D108BD9-81ED-4DB2-BD59-A6C34878D82A}">
                    <a16:rowId xmlns:a16="http://schemas.microsoft.com/office/drawing/2014/main" val="3182686574"/>
                  </a:ext>
                </a:extLst>
              </a:tr>
            </a:tbl>
          </a:graphicData>
        </a:graphic>
      </p:graphicFrame>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806400" y="2122916"/>
            <a:ext cx="1335600" cy="932404"/>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878400" y="4460040"/>
            <a:ext cx="1342439" cy="740161"/>
          </a:xfrm>
          <a:prstGeom prst="rect">
            <a:avLst/>
          </a:prstGeom>
          <a:noFill/>
          <a:ln cap="flat">
            <a:noFill/>
          </a:ln>
        </p:spPr>
      </p:pic>
      <p:pic>
        <p:nvPicPr>
          <p:cNvPr id="9" name="">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920517" y="3272399"/>
            <a:ext cx="1293482" cy="914400"/>
          </a:xfrm>
          <a:prstGeom prst="rect">
            <a:avLst/>
          </a:prstGeom>
          <a:noFill/>
          <a:ln cap="flat">
            <a:noFill/>
          </a:ln>
        </p:spPr>
      </p:pic>
      <p:pic>
        <p:nvPicPr>
          <p:cNvPr id="10" name="">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914400" y="6629400"/>
            <a:ext cx="1352882" cy="914400"/>
          </a:xfrm>
          <a:prstGeom prst="rect">
            <a:avLst/>
          </a:prstGeom>
          <a:noFill/>
          <a:ln cap="flat">
            <a:noFill/>
          </a:ln>
        </p:spPr>
      </p:pic>
      <p:pic>
        <p:nvPicPr>
          <p:cNvPr id="11" name="">
            <a:extLst>
              <a:ext uri="{FF2B5EF4-FFF2-40B4-BE49-F238E27FC236}">
                <a16:creationId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878400" y="5450400"/>
            <a:ext cx="1500841" cy="1088638"/>
          </a:xfrm>
          <a:prstGeom prst="rect">
            <a:avLst/>
          </a:prstGeom>
          <a:noFill/>
          <a:ln cap="flat">
            <a:noFill/>
          </a:ln>
        </p:spPr>
      </p:pic>
      <p:pic>
        <p:nvPicPr>
          <p:cNvPr id="12" name="">
            <a:extLst>
              <a:ext uri="{FF2B5EF4-FFF2-40B4-BE49-F238E27FC236}">
                <a16:creationId xmlns:a16="http://schemas.microsoft.com/office/drawing/2014/main" id="{00000000-0000-0000-0000-000000000000}"/>
              </a:ext>
            </a:extLst>
          </p:cNvPr>
          <p:cNvPicPr>
            <a:picLocks noChangeAspect="1"/>
          </p:cNvPicPr>
          <p:nvPr/>
        </p:nvPicPr>
        <p:blipFill>
          <a:blip r:embed="rId9">
            <a:lum/>
            <a:alphaModFix/>
          </a:blip>
          <a:srcRect/>
          <a:stretch>
            <a:fillRect/>
          </a:stretch>
        </p:blipFill>
        <p:spPr>
          <a:xfrm>
            <a:off x="649800" y="7700400"/>
            <a:ext cx="1828800" cy="914400"/>
          </a:xfrm>
          <a:prstGeom prst="rect">
            <a:avLst/>
          </a:prstGeom>
          <a:noFill/>
          <a:ln cap="flat">
            <a:noFill/>
          </a:ln>
        </p:spPr>
      </p:pic>
      <p:pic>
        <p:nvPicPr>
          <p:cNvPr id="13" name="">
            <a:extLst>
              <a:ext uri="{FF2B5EF4-FFF2-40B4-BE49-F238E27FC236}">
                <a16:creationId xmlns:a16="http://schemas.microsoft.com/office/drawing/2014/main" id="{00000000-0000-0000-0000-000000000000}"/>
              </a:ext>
            </a:extLst>
          </p:cNvPr>
          <p:cNvPicPr>
            <a:picLocks noChangeAspect="1"/>
          </p:cNvPicPr>
          <p:nvPr/>
        </p:nvPicPr>
        <p:blipFill>
          <a:blip r:embed="rId10">
            <a:lum/>
            <a:alphaModFix/>
          </a:blip>
          <a:srcRect/>
          <a:stretch>
            <a:fillRect/>
          </a:stretch>
        </p:blipFill>
        <p:spPr>
          <a:xfrm>
            <a:off x="1299600" y="8940600"/>
            <a:ext cx="757799" cy="350635"/>
          </a:xfrm>
          <a:prstGeom prst="rect">
            <a:avLst/>
          </a:prstGeom>
          <a:noFill/>
          <a:ln cap="flat">
            <a:noFill/>
          </a:ln>
        </p:spPr>
      </p:pic>
      <p:pic>
        <p:nvPicPr>
          <p:cNvPr id="14" name="">
            <a:extLst>
              <a:ext uri="{FF2B5EF4-FFF2-40B4-BE49-F238E27FC236}">
                <a16:creationId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a:off x="505800" y="8832601"/>
            <a:ext cx="685443" cy="1033198"/>
          </a:xfrm>
          <a:prstGeom prst="rect">
            <a:avLst/>
          </a:prstGeom>
          <a:noFill/>
          <a:ln cap="flat">
            <a:noFill/>
          </a:ln>
        </p:spPr>
      </p:pic>
      <p:pic>
        <p:nvPicPr>
          <p:cNvPr id="15" name="">
            <a:extLst>
              <a:ext uri="{FF2B5EF4-FFF2-40B4-BE49-F238E27FC236}">
                <a16:creationId xmlns:a16="http://schemas.microsoft.com/office/drawing/2014/main" id="{00000000-0000-0000-0000-000000000000}"/>
              </a:ext>
            </a:extLst>
          </p:cNvPr>
          <p:cNvPicPr>
            <a:picLocks noChangeAspect="1"/>
          </p:cNvPicPr>
          <p:nvPr/>
        </p:nvPicPr>
        <p:blipFill>
          <a:blip r:embed="rId12">
            <a:lum/>
            <a:alphaModFix/>
          </a:blip>
          <a:srcRect/>
          <a:stretch>
            <a:fillRect/>
          </a:stretch>
        </p:blipFill>
        <p:spPr>
          <a:xfrm>
            <a:off x="1371600" y="9372600"/>
            <a:ext cx="1143000" cy="408599"/>
          </a:xfrm>
          <a:prstGeom prst="rect">
            <a:avLst/>
          </a:prstGeom>
          <a:noFill/>
          <a:ln cap="flat">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Freeform 1"/>
          <p:cNvSpPr/>
          <p:nvPr/>
        </p:nvSpPr>
        <p:spPr>
          <a:xfrm>
            <a:off x="0" y="457200"/>
            <a:ext cx="7560003" cy="10234796"/>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21200"/>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WI-FI Product Cost</a:t>
            </a:r>
          </a:p>
        </p:txBody>
      </p:sp>
      <p:sp>
        <p:nvSpPr>
          <p:cNvPr id="4" name="TextBox 3"/>
          <p:cNvSpPr txBox="1"/>
          <p:nvPr/>
        </p:nvSpPr>
        <p:spPr>
          <a:xfrm>
            <a:off x="300599" y="10060201"/>
            <a:ext cx="6858000" cy="43019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400" b="1" i="0" u="sng" strike="noStrike" kern="1200" cap="none" spc="0" baseline="0">
                <a:solidFill>
                  <a:srgbClr val="000000"/>
                </a:solidFill>
                <a:uFillTx/>
                <a:latin typeface="Liberation Sans" pitchFamily="18"/>
                <a:ea typeface="DejaVu Sans" pitchFamily="2"/>
                <a:cs typeface="Noto Sans" pitchFamily="2"/>
              </a:rPr>
              <a:t>TOTAL COST : Rs. 2625.00</a:t>
            </a:r>
          </a:p>
        </p:txBody>
      </p:sp>
      <p:sp>
        <p:nvSpPr>
          <p:cNvPr id="5" name="TextBox 4"/>
          <p:cNvSpPr txBox="1"/>
          <p:nvPr/>
        </p:nvSpPr>
        <p:spPr>
          <a:xfrm>
            <a:off x="4523399" y="10457636"/>
            <a:ext cx="3620521" cy="345963"/>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Liberation Sans" pitchFamily="18"/>
                <a:ea typeface="DejaVu Sans" pitchFamily="2"/>
                <a:cs typeface="Noto Sans" pitchFamily="2"/>
                <a:hlinkClick r:id="rId3"/>
              </a:rPr>
              <a:t>https://www.electronicscomp.com</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Liberation Sans" pitchFamily="18"/>
              <a:ea typeface="DejaVu Sans" pitchFamily="2"/>
              <a:cs typeface="Noto Sans" pitchFamily="2"/>
            </a:endParaRPr>
          </a:p>
        </p:txBody>
      </p:sp>
      <p:graphicFrame>
        <p:nvGraphicFramePr>
          <p:cNvPr id="6" name="Table 5"/>
          <p:cNvGraphicFramePr>
            <a:graphicFrameLocks noGrp="1"/>
          </p:cNvGraphicFramePr>
          <p:nvPr/>
        </p:nvGraphicFramePr>
        <p:xfrm>
          <a:off x="359276" y="1252435"/>
          <a:ext cx="6743881" cy="6690957"/>
        </p:xfrm>
        <a:graphic>
          <a:graphicData uri="http://schemas.openxmlformats.org/drawingml/2006/table">
            <a:tbl>
              <a:tblPr firstRow="1" bandRow="1">
                <a:effectLst/>
              </a:tblPr>
              <a:tblGrid>
                <a:gridCol w="2316961">
                  <a:extLst>
                    <a:ext uri="{9D8B030D-6E8A-4147-A177-3AD203B41FA5}">
                      <a16:colId xmlns:a16="http://schemas.microsoft.com/office/drawing/2014/main" val="4220244120"/>
                    </a:ext>
                  </a:extLst>
                </a:gridCol>
                <a:gridCol w="2178722">
                  <a:extLst>
                    <a:ext uri="{9D8B030D-6E8A-4147-A177-3AD203B41FA5}">
                      <a16:colId xmlns:a16="http://schemas.microsoft.com/office/drawing/2014/main" val="1564495416"/>
                    </a:ext>
                  </a:extLst>
                </a:gridCol>
                <a:gridCol w="2248198">
                  <a:extLst>
                    <a:ext uri="{9D8B030D-6E8A-4147-A177-3AD203B41FA5}">
                      <a16:colId xmlns:a16="http://schemas.microsoft.com/office/drawing/2014/main" val="2531695974"/>
                    </a:ext>
                  </a:extLst>
                </a:gridCol>
              </a:tblGrid>
              <a:tr h="824761">
                <a:tc>
                  <a:txBody>
                    <a:bodyPr/>
                    <a:lstStyle/>
                    <a:p>
                      <a:pPr marL="0" marR="0" lvl="0" indent="0" algn="ctr" hangingPunct="0">
                        <a:lnSpc>
                          <a:spcPct val="100000"/>
                        </a:lnSpc>
                        <a:spcBef>
                          <a:spcPts val="1440"/>
                        </a:spcBef>
                        <a:spcAft>
                          <a:spcPts val="720"/>
                        </a:spcAft>
                        <a:buNone/>
                        <a:tabLst/>
                      </a:pPr>
                      <a:r>
                        <a:rPr lang="en-US" sz="1800" b="0" i="0" u="none" strike="noStrike" kern="1200">
                          <a:solidFill>
                            <a:srgbClr val="FFFFFF"/>
                          </a:solidFill>
                          <a:latin typeface="Liberation Sans" pitchFamily="18"/>
                          <a:ea typeface="DejaVu Sans" pitchFamily="2"/>
                          <a:cs typeface="Noto Sans" pitchFamily="2"/>
                        </a:rPr>
                        <a:t>Item</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Name &amp; Qty</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Price</a:t>
                      </a:r>
                    </a:p>
                  </a:txBody>
                  <a:tcPr/>
                </a:tc>
                <a:extLst>
                  <a:ext uri="{0D108BD9-81ED-4DB2-BD59-A6C34878D82A}">
                    <a16:rowId xmlns:a16="http://schemas.microsoft.com/office/drawing/2014/main" val="3398493331"/>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Neo 6M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265 = Rs. 265</a:t>
                      </a:r>
                    </a:p>
                  </a:txBody>
                  <a:tcPr/>
                </a:tc>
                <a:extLst>
                  <a:ext uri="{0D108BD9-81ED-4DB2-BD59-A6C34878D82A}">
                    <a16:rowId xmlns:a16="http://schemas.microsoft.com/office/drawing/2014/main" val="2904843081"/>
                  </a:ext>
                </a:extLst>
              </a:tr>
              <a:tr h="1111316">
                <a:tc>
                  <a:txBody>
                    <a:bodyPr/>
                    <a:lstStyle/>
                    <a:p>
                      <a:pPr marL="0" marR="0" lvl="0" indent="0" algn="ctr" hangingPunct="0">
                        <a:lnSpc>
                          <a:spcPct val="100000"/>
                        </a:lnSpc>
                        <a:spcBef>
                          <a:spcPts val="0"/>
                        </a:spcBef>
                        <a:spcAft>
                          <a:spcPts val="0"/>
                        </a:spcAft>
                        <a:tabLst/>
                      </a:pPr>
                      <a:endParaRPr lang="en-US" sz="1800" b="0" i="0" u="none" strike="noStrike" kern="1200">
                        <a:latin typeface="Liberation Sans" pitchFamily="18"/>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ESP32 Dev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380 = Rs. 380</a:t>
                      </a:r>
                    </a:p>
                  </a:txBody>
                  <a:tcPr/>
                </a:tc>
                <a:extLst>
                  <a:ext uri="{0D108BD9-81ED-4DB2-BD59-A6C34878D82A}">
                    <a16:rowId xmlns:a16="http://schemas.microsoft.com/office/drawing/2014/main" val="3518416936"/>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DC – DC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80 = Rs. 80</a:t>
                      </a:r>
                    </a:p>
                  </a:txBody>
                  <a:tcPr/>
                </a:tc>
                <a:extLst>
                  <a:ext uri="{0D108BD9-81ED-4DB2-BD59-A6C34878D82A}">
                    <a16:rowId xmlns:a16="http://schemas.microsoft.com/office/drawing/2014/main" val="458077530"/>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6V 1A Power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150 = Rs. 150</a:t>
                      </a:r>
                    </a:p>
                  </a:txBody>
                  <a:tcPr/>
                </a:tc>
                <a:extLst>
                  <a:ext uri="{0D108BD9-81ED-4DB2-BD59-A6C34878D82A}">
                    <a16:rowId xmlns:a16="http://schemas.microsoft.com/office/drawing/2014/main" val="3608615945"/>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Breadboard [x 1]</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Jumper wire [x 4]</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42 = Rs. 42</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4 x 2 = Rs. 8</a:t>
                      </a:r>
                    </a:p>
                  </a:txBody>
                  <a:tcPr/>
                </a:tc>
                <a:extLst>
                  <a:ext uri="{0D108BD9-81ED-4DB2-BD59-A6C34878D82A}">
                    <a16:rowId xmlns:a16="http://schemas.microsoft.com/office/drawing/2014/main" val="4097010809"/>
                  </a:ext>
                </a:extLst>
              </a:tr>
            </a:tbl>
          </a:graphicData>
        </a:graphic>
      </p:graphicFrame>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878400" y="3380043"/>
            <a:ext cx="1342439" cy="740161"/>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920517" y="2156402"/>
            <a:ext cx="1293482" cy="914400"/>
          </a:xfrm>
          <a:prstGeom prst="rect">
            <a:avLst/>
          </a:prstGeom>
          <a:noFill/>
          <a:ln cap="flat">
            <a:noFill/>
          </a:ln>
        </p:spPr>
      </p:pic>
      <p:pic>
        <p:nvPicPr>
          <p:cNvPr id="9" name="">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963000" y="4418280"/>
            <a:ext cx="1236241" cy="896761"/>
          </a:xfrm>
          <a:prstGeom prst="rect">
            <a:avLst/>
          </a:prstGeom>
          <a:noFill/>
          <a:ln cap="flat">
            <a:noFill/>
          </a:ln>
        </p:spPr>
      </p:pic>
      <p:pic>
        <p:nvPicPr>
          <p:cNvPr id="10" name="">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649800" y="5504404"/>
            <a:ext cx="1828800" cy="914400"/>
          </a:xfrm>
          <a:prstGeom prst="rect">
            <a:avLst/>
          </a:prstGeom>
          <a:noFill/>
          <a:ln cap="flat">
            <a:noFill/>
          </a:ln>
        </p:spPr>
      </p:pic>
      <p:pic>
        <p:nvPicPr>
          <p:cNvPr id="11" name="">
            <a:extLst>
              <a:ext uri="{FF2B5EF4-FFF2-40B4-BE49-F238E27FC236}">
                <a16:creationId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505800" y="6600596"/>
            <a:ext cx="685443" cy="1033198"/>
          </a:xfrm>
          <a:prstGeom prst="rect">
            <a:avLst/>
          </a:prstGeom>
          <a:noFill/>
          <a:ln cap="flat">
            <a:noFill/>
          </a:ln>
        </p:spPr>
      </p:pic>
      <p:pic>
        <p:nvPicPr>
          <p:cNvPr id="12" name="">
            <a:extLst>
              <a:ext uri="{FF2B5EF4-FFF2-40B4-BE49-F238E27FC236}">
                <a16:creationId xmlns:a16="http://schemas.microsoft.com/office/drawing/2014/main" id="{00000000-0000-0000-0000-000000000000}"/>
              </a:ext>
            </a:extLst>
          </p:cNvPr>
          <p:cNvPicPr>
            <a:picLocks noChangeAspect="1"/>
          </p:cNvPicPr>
          <p:nvPr/>
        </p:nvPicPr>
        <p:blipFill>
          <a:blip r:embed="rId9">
            <a:lum/>
            <a:alphaModFix/>
          </a:blip>
          <a:srcRect/>
          <a:stretch>
            <a:fillRect/>
          </a:stretch>
        </p:blipFill>
        <p:spPr>
          <a:xfrm>
            <a:off x="1354317" y="6878875"/>
            <a:ext cx="1143000" cy="408599"/>
          </a:xfrm>
          <a:prstGeom prst="rect">
            <a:avLst/>
          </a:prstGeom>
          <a:noFill/>
          <a:ln cap="flat">
            <a:noFill/>
          </a:ln>
        </p:spPr>
      </p:pic>
      <p:sp>
        <p:nvSpPr>
          <p:cNvPr id="13" name="TextBox 12"/>
          <p:cNvSpPr txBox="1"/>
          <p:nvPr/>
        </p:nvSpPr>
        <p:spPr>
          <a:xfrm>
            <a:off x="0" y="7693203"/>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600" b="1" i="0" u="sng" strike="noStrike" kern="1200" cap="none" spc="0" baseline="0">
                <a:solidFill>
                  <a:srgbClr val="FF0000"/>
                </a:solidFill>
                <a:uFillTx/>
                <a:latin typeface="Liberation Sans" pitchFamily="18"/>
                <a:ea typeface="DejaVu Sans" pitchFamily="2"/>
                <a:cs typeface="Noto Sans" pitchFamily="2"/>
              </a:rPr>
              <a:t>* Require Hotspot [Cost Rs.1500 - 2000]</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Freeform 1"/>
          <p:cNvSpPr/>
          <p:nvPr/>
        </p:nvSpPr>
        <p:spPr>
          <a:xfrm>
            <a:off x="0" y="457200"/>
            <a:ext cx="7560003" cy="10234796"/>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21200"/>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GSM Product Cost</a:t>
            </a:r>
          </a:p>
        </p:txBody>
      </p:sp>
      <p:sp>
        <p:nvSpPr>
          <p:cNvPr id="4" name="TextBox 3"/>
          <p:cNvSpPr txBox="1"/>
          <p:nvPr/>
        </p:nvSpPr>
        <p:spPr>
          <a:xfrm>
            <a:off x="300599" y="10060201"/>
            <a:ext cx="6858000" cy="43019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400" b="1" i="0" u="sng" strike="noStrike" kern="1200" cap="none" spc="0" baseline="0">
                <a:solidFill>
                  <a:srgbClr val="000000"/>
                </a:solidFill>
                <a:uFillTx/>
                <a:latin typeface="Liberation Sans" pitchFamily="18"/>
                <a:ea typeface="DejaVu Sans" pitchFamily="2"/>
                <a:cs typeface="Noto Sans" pitchFamily="2"/>
              </a:rPr>
              <a:t>TOTAL COST : Rs. 1925.00</a:t>
            </a:r>
          </a:p>
        </p:txBody>
      </p:sp>
      <p:sp>
        <p:nvSpPr>
          <p:cNvPr id="5" name="TextBox 4"/>
          <p:cNvSpPr txBox="1"/>
          <p:nvPr/>
        </p:nvSpPr>
        <p:spPr>
          <a:xfrm>
            <a:off x="4523399" y="10457636"/>
            <a:ext cx="3620521" cy="345963"/>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Liberation Sans" pitchFamily="18"/>
                <a:ea typeface="DejaVu Sans" pitchFamily="2"/>
                <a:cs typeface="Noto Sans" pitchFamily="2"/>
                <a:hlinkClick r:id="rId3"/>
              </a:rPr>
              <a:t>https://www.electronicscomp.com</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Liberation Sans" pitchFamily="18"/>
              <a:ea typeface="DejaVu Sans" pitchFamily="2"/>
              <a:cs typeface="Noto Sans" pitchFamily="2"/>
            </a:endParaRPr>
          </a:p>
        </p:txBody>
      </p:sp>
      <p:graphicFrame>
        <p:nvGraphicFramePr>
          <p:cNvPr id="6" name="Table 5"/>
          <p:cNvGraphicFramePr>
            <a:graphicFrameLocks noGrp="1"/>
          </p:cNvGraphicFramePr>
          <p:nvPr/>
        </p:nvGraphicFramePr>
        <p:xfrm>
          <a:off x="359276" y="1252435"/>
          <a:ext cx="6743881" cy="7957081"/>
        </p:xfrm>
        <a:graphic>
          <a:graphicData uri="http://schemas.openxmlformats.org/drawingml/2006/table">
            <a:tbl>
              <a:tblPr firstRow="1" bandRow="1">
                <a:effectLst/>
              </a:tblPr>
              <a:tblGrid>
                <a:gridCol w="2316961">
                  <a:extLst>
                    <a:ext uri="{9D8B030D-6E8A-4147-A177-3AD203B41FA5}">
                      <a16:colId xmlns:a16="http://schemas.microsoft.com/office/drawing/2014/main" val="1836845683"/>
                    </a:ext>
                  </a:extLst>
                </a:gridCol>
                <a:gridCol w="2178722">
                  <a:extLst>
                    <a:ext uri="{9D8B030D-6E8A-4147-A177-3AD203B41FA5}">
                      <a16:colId xmlns:a16="http://schemas.microsoft.com/office/drawing/2014/main" val="2761656750"/>
                    </a:ext>
                  </a:extLst>
                </a:gridCol>
                <a:gridCol w="2248198">
                  <a:extLst>
                    <a:ext uri="{9D8B030D-6E8A-4147-A177-3AD203B41FA5}">
                      <a16:colId xmlns:a16="http://schemas.microsoft.com/office/drawing/2014/main" val="2397180538"/>
                    </a:ext>
                  </a:extLst>
                </a:gridCol>
              </a:tblGrid>
              <a:tr h="824761">
                <a:tc>
                  <a:txBody>
                    <a:bodyPr/>
                    <a:lstStyle/>
                    <a:p>
                      <a:pPr marL="0" marR="0" lvl="0" indent="0" algn="ctr" hangingPunct="0">
                        <a:lnSpc>
                          <a:spcPct val="100000"/>
                        </a:lnSpc>
                        <a:spcBef>
                          <a:spcPts val="1440"/>
                        </a:spcBef>
                        <a:spcAft>
                          <a:spcPts val="720"/>
                        </a:spcAft>
                        <a:buNone/>
                        <a:tabLst/>
                      </a:pPr>
                      <a:r>
                        <a:rPr lang="en-US" sz="1800" b="0" i="0" u="none" strike="noStrike" kern="1200">
                          <a:solidFill>
                            <a:srgbClr val="FFFFFF"/>
                          </a:solidFill>
                          <a:latin typeface="Liberation Sans" pitchFamily="18"/>
                          <a:ea typeface="DejaVu Sans" pitchFamily="2"/>
                          <a:cs typeface="Noto Sans" pitchFamily="2"/>
                        </a:rPr>
                        <a:t>Item</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Name &amp; Qty</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Price</a:t>
                      </a:r>
                    </a:p>
                  </a:txBody>
                  <a:tcPr/>
                </a:tc>
                <a:extLst>
                  <a:ext uri="{0D108BD9-81ED-4DB2-BD59-A6C34878D82A}">
                    <a16:rowId xmlns:a16="http://schemas.microsoft.com/office/drawing/2014/main" val="2203616474"/>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Ardino Uno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1x655 = Rs. 655</a:t>
                      </a:r>
                    </a:p>
                  </a:txBody>
                  <a:tcPr/>
                </a:tc>
                <a:extLst>
                  <a:ext uri="{0D108BD9-81ED-4DB2-BD59-A6C34878D82A}">
                    <a16:rowId xmlns:a16="http://schemas.microsoft.com/office/drawing/2014/main" val="3488075352"/>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Neo 6M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265 = Rs. 265</a:t>
                      </a:r>
                    </a:p>
                  </a:txBody>
                  <a:tcPr/>
                </a:tc>
                <a:extLst>
                  <a:ext uri="{0D108BD9-81ED-4DB2-BD59-A6C34878D82A}">
                    <a16:rowId xmlns:a16="http://schemas.microsoft.com/office/drawing/2014/main" val="469299180"/>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DC – DC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80 = Rs. 80</a:t>
                      </a:r>
                    </a:p>
                  </a:txBody>
                  <a:tcPr/>
                </a:tc>
                <a:extLst>
                  <a:ext uri="{0D108BD9-81ED-4DB2-BD59-A6C34878D82A}">
                    <a16:rowId xmlns:a16="http://schemas.microsoft.com/office/drawing/2014/main" val="4072575999"/>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GSM SIM800L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615 = Rs. 615</a:t>
                      </a:r>
                    </a:p>
                  </a:txBody>
                  <a:tcPr/>
                </a:tc>
                <a:extLst>
                  <a:ext uri="{0D108BD9-81ED-4DB2-BD59-A6C34878D82A}">
                    <a16:rowId xmlns:a16="http://schemas.microsoft.com/office/drawing/2014/main" val="219425930"/>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6V 1A Power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150 = Rs. 150</a:t>
                      </a:r>
                    </a:p>
                  </a:txBody>
                  <a:tcPr/>
                </a:tc>
                <a:extLst>
                  <a:ext uri="{0D108BD9-81ED-4DB2-BD59-A6C34878D82A}">
                    <a16:rowId xmlns:a16="http://schemas.microsoft.com/office/drawing/2014/main" val="1363542461"/>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Breadboard [x 1]</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Jumper wire [x 10]</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GSM Simcard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42 = Rs. 42</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10 x 2 = Rs. 20</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1x 100 = Rs. 100</a:t>
                      </a:r>
                    </a:p>
                  </a:txBody>
                  <a:tcPr/>
                </a:tc>
                <a:extLst>
                  <a:ext uri="{0D108BD9-81ED-4DB2-BD59-A6C34878D82A}">
                    <a16:rowId xmlns:a16="http://schemas.microsoft.com/office/drawing/2014/main" val="2410751966"/>
                  </a:ext>
                </a:extLst>
              </a:tr>
            </a:tbl>
          </a:graphicData>
        </a:graphic>
      </p:graphicFrame>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806400" y="2122916"/>
            <a:ext cx="1335600" cy="932404"/>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920517" y="3272399"/>
            <a:ext cx="1293482" cy="914400"/>
          </a:xfrm>
          <a:prstGeom prst="rect">
            <a:avLst/>
          </a:prstGeom>
          <a:noFill/>
          <a:ln cap="flat">
            <a:noFill/>
          </a:ln>
        </p:spPr>
      </p:pic>
      <p:pic>
        <p:nvPicPr>
          <p:cNvPr id="9" name="">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950399" y="5549402"/>
            <a:ext cx="1352882" cy="914400"/>
          </a:xfrm>
          <a:prstGeom prst="rect">
            <a:avLst/>
          </a:prstGeom>
          <a:noFill/>
          <a:ln cap="flat">
            <a:noFill/>
          </a:ln>
        </p:spPr>
      </p:pic>
      <p:pic>
        <p:nvPicPr>
          <p:cNvPr id="10" name="">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999000" y="4418280"/>
            <a:ext cx="1236241" cy="896761"/>
          </a:xfrm>
          <a:prstGeom prst="rect">
            <a:avLst/>
          </a:prstGeom>
          <a:noFill/>
          <a:ln cap="flat">
            <a:noFill/>
          </a:ln>
        </p:spPr>
      </p:pic>
      <p:pic>
        <p:nvPicPr>
          <p:cNvPr id="11" name="">
            <a:extLst>
              <a:ext uri="{FF2B5EF4-FFF2-40B4-BE49-F238E27FC236}">
                <a16:creationId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649800" y="6656402"/>
            <a:ext cx="1828800" cy="914400"/>
          </a:xfrm>
          <a:prstGeom prst="rect">
            <a:avLst/>
          </a:prstGeom>
          <a:noFill/>
          <a:ln cap="flat">
            <a:noFill/>
          </a:ln>
        </p:spPr>
      </p:pic>
      <p:pic>
        <p:nvPicPr>
          <p:cNvPr id="12" name="">
            <a:extLst>
              <a:ext uri="{FF2B5EF4-FFF2-40B4-BE49-F238E27FC236}">
                <a16:creationId xmlns:a16="http://schemas.microsoft.com/office/drawing/2014/main" id="{00000000-0000-0000-0000-000000000000}"/>
              </a:ext>
            </a:extLst>
          </p:cNvPr>
          <p:cNvPicPr>
            <a:picLocks noChangeAspect="1"/>
          </p:cNvPicPr>
          <p:nvPr/>
        </p:nvPicPr>
        <p:blipFill>
          <a:blip r:embed="rId9">
            <a:lum/>
            <a:alphaModFix/>
          </a:blip>
          <a:srcRect/>
          <a:stretch>
            <a:fillRect/>
          </a:stretch>
        </p:blipFill>
        <p:spPr>
          <a:xfrm>
            <a:off x="1335600" y="7788603"/>
            <a:ext cx="757799" cy="350635"/>
          </a:xfrm>
          <a:prstGeom prst="rect">
            <a:avLst/>
          </a:prstGeom>
          <a:noFill/>
          <a:ln cap="flat">
            <a:noFill/>
          </a:ln>
        </p:spPr>
      </p:pic>
      <p:pic>
        <p:nvPicPr>
          <p:cNvPr id="13" name="">
            <a:extLst>
              <a:ext uri="{FF2B5EF4-FFF2-40B4-BE49-F238E27FC236}">
                <a16:creationId xmlns:a16="http://schemas.microsoft.com/office/drawing/2014/main" id="{00000000-0000-0000-0000-000000000000}"/>
              </a:ext>
            </a:extLst>
          </p:cNvPr>
          <p:cNvPicPr>
            <a:picLocks noChangeAspect="1"/>
          </p:cNvPicPr>
          <p:nvPr/>
        </p:nvPicPr>
        <p:blipFill>
          <a:blip r:embed="rId10">
            <a:lum/>
            <a:alphaModFix/>
          </a:blip>
          <a:srcRect/>
          <a:stretch>
            <a:fillRect/>
          </a:stretch>
        </p:blipFill>
        <p:spPr>
          <a:xfrm>
            <a:off x="505800" y="7788603"/>
            <a:ext cx="685443" cy="1033198"/>
          </a:xfrm>
          <a:prstGeom prst="rect">
            <a:avLst/>
          </a:prstGeom>
          <a:noFill/>
          <a:ln cap="flat">
            <a:noFill/>
          </a:ln>
        </p:spPr>
      </p:pic>
      <p:pic>
        <p:nvPicPr>
          <p:cNvPr id="14" name="">
            <a:extLst>
              <a:ext uri="{FF2B5EF4-FFF2-40B4-BE49-F238E27FC236}">
                <a16:creationId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a:off x="1371600" y="8328602"/>
            <a:ext cx="1143000" cy="408599"/>
          </a:xfrm>
          <a:prstGeom prst="rect">
            <a:avLst/>
          </a:prstGeom>
          <a:noFill/>
          <a:ln cap="flat">
            <a:noFill/>
          </a:ln>
        </p:spPr>
      </p:pic>
      <p:sp>
        <p:nvSpPr>
          <p:cNvPr id="15" name="TextBox 14"/>
          <p:cNvSpPr txBox="1"/>
          <p:nvPr/>
        </p:nvSpPr>
        <p:spPr>
          <a:xfrm>
            <a:off x="0" y="8881201"/>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600" b="1" i="0" u="sng" strike="noStrike" kern="1200" cap="none" spc="0" baseline="0">
                <a:solidFill>
                  <a:srgbClr val="FF0000"/>
                </a:solidFill>
                <a:uFillTx/>
                <a:latin typeface="Liberation Sans" pitchFamily="18"/>
                <a:ea typeface="DejaVu Sans" pitchFamily="2"/>
                <a:cs typeface="Noto Sans" pitchFamily="2"/>
              </a:rPr>
              <a:t>* Subscribe to the SIM card cost less than 100 per month</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HARDWARE DETAILS</a:t>
            </a:r>
          </a:p>
        </p:txBody>
      </p:sp>
      <p:pic>
        <p:nvPicPr>
          <p:cNvPr id="3"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257800" y="6169676"/>
            <a:ext cx="2286000" cy="1458714"/>
          </a:xfrm>
          <a:prstGeom prst="rect">
            <a:avLst/>
          </a:prstGeom>
          <a:noFill/>
          <a:ln cap="flat">
            <a:noFill/>
          </a:ln>
        </p:spPr>
      </p:pic>
      <p:sp>
        <p:nvSpPr>
          <p:cNvPr id="4" name="TextBox 3"/>
          <p:cNvSpPr txBox="1"/>
          <p:nvPr/>
        </p:nvSpPr>
        <p:spPr>
          <a:xfrm>
            <a:off x="372599" y="1143000"/>
            <a:ext cx="6942600" cy="69552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2200" b="1" i="0" u="none" strike="noStrike" kern="1200" cap="none" spc="0" baseline="0">
                <a:solidFill>
                  <a:srgbClr val="000000"/>
                </a:solidFill>
                <a:uFillTx/>
                <a:latin typeface="Liberation Sans" pitchFamily="18"/>
                <a:ea typeface="DejaVu Sans" pitchFamily="2"/>
                <a:cs typeface="Noto Sans" pitchFamily="2"/>
              </a:rPr>
              <a:t>ESP32 Development Board with Wifi and Bluetooth</a:t>
            </a:r>
          </a:p>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Liberation Sans" pitchFamily="18"/>
              <a:ea typeface="DejaVu Sans" pitchFamily="2"/>
              <a:cs typeface="Noto Sans" pitchFamily="2"/>
            </a:endParaRPr>
          </a:p>
        </p:txBody>
      </p:sp>
      <p:pic>
        <p:nvPicPr>
          <p:cNvPr id="5"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132200" y="7642436"/>
            <a:ext cx="5486400" cy="3005998"/>
          </a:xfrm>
          <a:prstGeom prst="rect">
            <a:avLst/>
          </a:prstGeom>
          <a:noFill/>
          <a:ln cap="flat">
            <a:noFill/>
          </a:ln>
        </p:spPr>
      </p:pic>
      <p:sp>
        <p:nvSpPr>
          <p:cNvPr id="6" name="Freeform 5"/>
          <p:cNvSpPr/>
          <p:nvPr/>
        </p:nvSpPr>
        <p:spPr>
          <a:xfrm>
            <a:off x="4836599" y="9937799"/>
            <a:ext cx="1600200" cy="22860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7" name="TextBox 6"/>
          <p:cNvSpPr txBox="1"/>
          <p:nvPr/>
        </p:nvSpPr>
        <p:spPr>
          <a:xfrm>
            <a:off x="457200" y="1828800"/>
            <a:ext cx="6629400" cy="16002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ESP32 Development board is based on the ESP WROOM32 WIFI + BLE Module.It's a low-footprint, minimal system development board powered by the latest ESP-WROOM-32 module and can be easily inserted into a solderless breadboard.  </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It contains the entire basic support circuitry for the ESP-WROOM-32, including the USB-UART bridge, reset- and boot-mode buttons, LDO regulator and a micro-USB connector. Every important GPIO is available to the developer.</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8" name="TextBox 7"/>
          <p:cNvSpPr txBox="1"/>
          <p:nvPr/>
        </p:nvSpPr>
        <p:spPr>
          <a:xfrm>
            <a:off x="453963" y="3881518"/>
            <a:ext cx="4803836" cy="1990081"/>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Features:-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Small volume, easily embeded to other products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Strong function with support LWIP Protocol, Freertos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Suppporting three modes :  AP, STA, and AP+STA</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Supporting Lua program, easily to develop</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Includes CP2102 USB-UART bridge</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9" name="TextBox 8"/>
          <p:cNvSpPr txBox="1"/>
          <p:nvPr/>
        </p:nvSpPr>
        <p:spPr>
          <a:xfrm>
            <a:off x="4836599" y="3778200"/>
            <a:ext cx="2743200" cy="274320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The ESP32's operating voltage range is 2.2 to 3.6V. Under normal operation the ESP32 Thing will power the chip at 3.3V. The I/O pins are not 5V-tolerant! If you interface the board with 5V (or higher) components, you'll need to do some level shifting.</a:t>
            </a:r>
          </a:p>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050" b="0" i="0" u="none" strike="noStrike" kern="1200" cap="none" spc="0" baseline="0">
              <a:solidFill>
                <a:srgbClr val="C9211E"/>
              </a:solidFill>
              <a:uFillTx/>
              <a:latin typeface="Liberation Sans" pitchFamily="18"/>
              <a:ea typeface="DejaVu Sans" pitchFamily="2"/>
              <a:cs typeface="Noto Sans" pitchFamily="2"/>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HARDWARE DETAILS</a:t>
            </a:r>
          </a:p>
        </p:txBody>
      </p:sp>
      <p:sp>
        <p:nvSpPr>
          <p:cNvPr id="3" name="TextBox 2"/>
          <p:cNvSpPr txBox="1"/>
          <p:nvPr/>
        </p:nvSpPr>
        <p:spPr>
          <a:xfrm>
            <a:off x="372599" y="1143000"/>
            <a:ext cx="6942600" cy="69552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2200" b="1" i="0" u="none" strike="noStrike" kern="1200" cap="none" spc="0" baseline="0">
                <a:solidFill>
                  <a:srgbClr val="000000"/>
                </a:solidFill>
                <a:uFillTx/>
                <a:latin typeface="Liberation Sans" pitchFamily="18"/>
                <a:ea typeface="DejaVu Sans" pitchFamily="2"/>
                <a:cs typeface="Noto Sans" pitchFamily="2"/>
              </a:rPr>
              <a:t>NEO-6M GPS Module</a:t>
            </a:r>
          </a:p>
        </p:txBody>
      </p:sp>
      <p:sp>
        <p:nvSpPr>
          <p:cNvPr id="4" name="Freeform 3"/>
          <p:cNvSpPr/>
          <p:nvPr/>
        </p:nvSpPr>
        <p:spPr>
          <a:xfrm>
            <a:off x="4836599" y="9937799"/>
            <a:ext cx="1600200" cy="22860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5" name="TextBox 4"/>
          <p:cNvSpPr txBox="1"/>
          <p:nvPr/>
        </p:nvSpPr>
        <p:spPr>
          <a:xfrm>
            <a:off x="457200" y="1828800"/>
            <a:ext cx="6629400" cy="11430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This is a complete GPS module that is based on the NEO-6M. This unit uses the latest technology to give the best possible positioning information and includes a larger built-in 25 x 25mm active GPS antenna with a UART TTL socket</a:t>
            </a:r>
          </a:p>
        </p:txBody>
      </p:sp>
      <p:pic>
        <p:nvPicPr>
          <p:cNvPr id="6"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57200" y="7958160"/>
            <a:ext cx="3994199" cy="2691362"/>
          </a:xfrm>
          <a:prstGeom prst="rect">
            <a:avLst/>
          </a:prstGeom>
          <a:noFill/>
          <a:ln cap="flat">
            <a:noFill/>
          </a:ln>
        </p:spPr>
      </p:pic>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4931276" y="6449400"/>
            <a:ext cx="2628717" cy="1176476"/>
          </a:xfrm>
          <a:prstGeom prst="rect">
            <a:avLst/>
          </a:prstGeom>
          <a:noFill/>
          <a:ln cap="flat">
            <a:noFill/>
          </a:ln>
        </p:spPr>
      </p:pic>
      <p:sp>
        <p:nvSpPr>
          <p:cNvPr id="8" name="TextBox 7"/>
          <p:cNvSpPr txBox="1"/>
          <p:nvPr/>
        </p:nvSpPr>
        <p:spPr>
          <a:xfrm>
            <a:off x="457200" y="2878202"/>
            <a:ext cx="6400800" cy="3979797"/>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Features :-</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5Hz position update rate</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Operating temperature range: -40 TO 85°CUART TTL socket</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EEPROM to save configuration settings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Rechargeable battery for Backup</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The cold start time of 38 s and Hot start time of 1 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Supply voltage: 3.3 V</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Configurable from 4800 Baud to 115200 Baud rates. (default 9600)</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SuperSense ® Indoor GPS: -162 dBm tracking sensitivity</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Support SBAS (WAAS, EGNOS, MSAS, GAGAN)</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Separated 18X18mm GPS antenna</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pic>
        <p:nvPicPr>
          <p:cNvPr id="9"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4451399" y="8276398"/>
            <a:ext cx="2885764" cy="1792800"/>
          </a:xfrm>
          <a:prstGeom prst="rect">
            <a:avLst/>
          </a:prstGeom>
          <a:noFill/>
          <a:ln cap="flat">
            <a:noFill/>
          </a:ln>
        </p:spPr>
      </p:pic>
      <p:sp>
        <p:nvSpPr>
          <p:cNvPr id="10" name="TextBox 9"/>
          <p:cNvSpPr txBox="1"/>
          <p:nvPr/>
        </p:nvSpPr>
        <p:spPr>
          <a:xfrm>
            <a:off x="5029200" y="3814200"/>
            <a:ext cx="2572198" cy="16002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The operating voltage of the NEO-6M chip ranges from 2.7 to 3.6V. But the good news is, this module comes with MICREL’s </a:t>
            </a:r>
            <a:r>
              <a:rPr lang="en-US" sz="1050" b="0" i="0" u="none" strike="noStrike" kern="1200" cap="none" spc="0" baseline="0">
                <a:solidFill>
                  <a:srgbClr val="C9211E"/>
                </a:solidFill>
                <a:uFillTx/>
                <a:latin typeface="Liberation Sans" pitchFamily="18"/>
                <a:ea typeface="DejaVu Sans" pitchFamily="2"/>
                <a:cs typeface="Noto Sans" pitchFamily="2"/>
                <a:hlinkClick r:id="rId6"/>
              </a:rPr>
              <a:t>MIC5205</a:t>
            </a:r>
            <a:r>
              <a:rPr lang="en-US" sz="1050" b="0" i="0" u="none" strike="noStrike" kern="1200" cap="none" spc="0" baseline="0">
                <a:solidFill>
                  <a:srgbClr val="C9211E"/>
                </a:solidFill>
                <a:uFillTx/>
                <a:latin typeface="Liberation Sans" pitchFamily="18"/>
                <a:ea typeface="DejaVu Sans" pitchFamily="2"/>
                <a:cs typeface="Noto Sans" pitchFamily="2"/>
              </a:rPr>
              <a:t> Ultra-Low Dropout 3V3 regulator.</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The logic pins are also 5-volt tolerant, so we can easily connect it to Arduino or any 5V logic microcontroller without using a logic level converter.</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050" b="0" i="0" u="none" strike="noStrike" kern="1200" cap="none" spc="0" baseline="0">
              <a:solidFill>
                <a:srgbClr val="C9211E"/>
              </a:solidFill>
              <a:uFillTx/>
              <a:latin typeface="Liberation Sans" pitchFamily="18"/>
              <a:ea typeface="DejaVu Sans" pitchFamily="2"/>
              <a:cs typeface="Noto Sans" pitchFamily="2"/>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457200" y="1864799"/>
            <a:ext cx="6629400" cy="11430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SIM800L V2.0 5V Wireless GSM GPRS MODULE power supply for 5 v, computer debug USB to TTL serial port. Power to the output current of 800 ma, TTL serial interface is compatible with 3.3 V and 5 V micro-controller, can be directly after purchase and single-chip computer connection.</a:t>
            </a:r>
          </a:p>
        </p:txBody>
      </p:sp>
      <p:sp>
        <p:nvSpPr>
          <p:cNvPr id="3" name="TextBox 2"/>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HARDWARE DETAILS</a:t>
            </a:r>
          </a:p>
        </p:txBody>
      </p:sp>
      <p:sp>
        <p:nvSpPr>
          <p:cNvPr id="4" name="TextBox 3"/>
          <p:cNvSpPr txBox="1"/>
          <p:nvPr/>
        </p:nvSpPr>
        <p:spPr>
          <a:xfrm>
            <a:off x="372599" y="1143000"/>
            <a:ext cx="6942600" cy="69552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2200" b="1" i="0" u="none" strike="noStrike" kern="1200" cap="none" spc="0" baseline="0">
                <a:solidFill>
                  <a:srgbClr val="000000"/>
                </a:solidFill>
                <a:uFillTx/>
                <a:latin typeface="Liberation Sans" pitchFamily="18"/>
                <a:ea typeface="DejaVu Sans" pitchFamily="2"/>
                <a:cs typeface="Noto Sans" pitchFamily="2"/>
              </a:rPr>
              <a:t>SIM800L V2.0 5V Wireless GSM GPRS MODULE</a:t>
            </a:r>
          </a:p>
        </p:txBody>
      </p:sp>
      <p:sp>
        <p:nvSpPr>
          <p:cNvPr id="5" name="Freeform 4"/>
          <p:cNvSpPr/>
          <p:nvPr/>
        </p:nvSpPr>
        <p:spPr>
          <a:xfrm>
            <a:off x="4836599" y="9937799"/>
            <a:ext cx="1600200" cy="22860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6"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0" y="8077681"/>
            <a:ext cx="3619076" cy="2895118"/>
          </a:xfrm>
          <a:prstGeom prst="rect">
            <a:avLst/>
          </a:prstGeom>
          <a:noFill/>
          <a:ln cap="flat">
            <a:noFill/>
          </a:ln>
        </p:spPr>
      </p:pic>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805202" y="7234202"/>
            <a:ext cx="3895197" cy="3209397"/>
          </a:xfrm>
          <a:prstGeom prst="rect">
            <a:avLst/>
          </a:prstGeom>
          <a:noFill/>
          <a:ln cap="flat">
            <a:noFill/>
          </a:ln>
        </p:spPr>
      </p:pic>
      <p:sp>
        <p:nvSpPr>
          <p:cNvPr id="8" name="TextBox 7"/>
          <p:cNvSpPr txBox="1"/>
          <p:nvPr/>
        </p:nvSpPr>
        <p:spPr>
          <a:xfrm>
            <a:off x="457200" y="2882874"/>
            <a:ext cx="6629400" cy="3481916"/>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Features :-</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Network support: Quad-Band 850/900/1800/1900 MHz works on GSMnetworks in all countries across the world.</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TTL serial interface compatible with 3.3V and 5V MCU</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The small size is suitable for all kinds of sleeve belt type and embedded.</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playing card slot, convenient change mobile phone card.Can side reserve replacement cell phone bayonet into the box.</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using the IPX interface can arbitrarily change the antenna. The default PCB antenna greatly reduces: use the space.</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the board with gold plated board, more stable performance.</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when wiring neat guarantee board running more stable.</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9" name="TextBox 8"/>
          <p:cNvSpPr txBox="1"/>
          <p:nvPr/>
        </p:nvSpPr>
        <p:spPr>
          <a:xfrm>
            <a:off x="0" y="6327721"/>
            <a:ext cx="2286000" cy="1516678"/>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 while SIM800L V.2 GSM/GPRS module already has a built-in regulator circuit and TTL level converter on the board.</a:t>
            </a:r>
          </a:p>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Input Supply Voltage (VDC) 5 - 20</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457200" y="1864799"/>
            <a:ext cx="6629400" cy="11430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Adapter</a:t>
            </a:r>
            <a:r>
              <a:rPr lang="en-US" sz="1400" b="0" i="0" u="none" strike="noStrike" kern="1200" cap="none" spc="0" baseline="0">
                <a:solidFill>
                  <a:srgbClr val="000000"/>
                </a:solidFill>
                <a:uFillTx/>
                <a:latin typeface="Liberation Sans" pitchFamily="18"/>
                <a:ea typeface="DejaVu Sans" pitchFamily="2"/>
                <a:cs typeface="Noto Sans" pitchFamily="2"/>
              </a:rPr>
              <a:t> - 6 Volt 1 Amp Power Adapter takes an AC INPUT of 100-240V and gives 6V 1A DC output</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Regulator</a:t>
            </a:r>
            <a:r>
              <a:rPr lang="en-US" sz="1400" b="0" i="0" u="none" strike="noStrike" kern="1200" cap="none" spc="0" baseline="0">
                <a:solidFill>
                  <a:srgbClr val="000000"/>
                </a:solidFill>
                <a:uFillTx/>
                <a:latin typeface="Liberation Sans" pitchFamily="18"/>
                <a:ea typeface="DejaVu Sans" pitchFamily="2"/>
                <a:cs typeface="Noto Sans" pitchFamily="2"/>
              </a:rPr>
              <a:t> - This DC-DC 12V to 3.3V 5V 12V Power Module Multi Output Voltage Conversion is also known as Buck Converter or also as Step-Down Voltage Converter. The module is capable of altering the output of the power source/supply before supplying it to the load so as to deliver the specified power to your load.</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The device is very flexible and easy to use. The module is powered by 6V to 12V DC input, and provides three fixed DC outputs: 3.3V, 5.0V, and a third output which is a direct connection to the DC input(input to the module).</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Jumper Wire</a:t>
            </a:r>
            <a:r>
              <a:rPr lang="en-US" sz="1400" b="0" i="0" u="none" strike="noStrike" kern="1200" cap="none" spc="0" baseline="0">
                <a:solidFill>
                  <a:srgbClr val="000000"/>
                </a:solidFill>
                <a:uFillTx/>
                <a:latin typeface="Liberation Sans" pitchFamily="18"/>
                <a:ea typeface="DejaVu Sans" pitchFamily="2"/>
                <a:cs typeface="Noto Sans" pitchFamily="2"/>
              </a:rPr>
              <a:t>  - A jumper wire is an electric wire that connects remote electric circuits used for printed circuit boards. By attaching a jumper wire on the circuit, it can be short-circuited and short-cut (jump) to the electric circuit.</a:t>
            </a:r>
          </a:p>
        </p:txBody>
      </p:sp>
      <p:sp>
        <p:nvSpPr>
          <p:cNvPr id="3" name="TextBox 2"/>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HARDWARE DETAILS</a:t>
            </a:r>
          </a:p>
        </p:txBody>
      </p:sp>
      <p:sp>
        <p:nvSpPr>
          <p:cNvPr id="4" name="TextBox 3"/>
          <p:cNvSpPr txBox="1"/>
          <p:nvPr/>
        </p:nvSpPr>
        <p:spPr>
          <a:xfrm>
            <a:off x="372599" y="1143000"/>
            <a:ext cx="6942600" cy="69552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2200" b="1" i="0" u="none" strike="noStrike" kern="1200" cap="none" spc="0" baseline="0">
                <a:solidFill>
                  <a:srgbClr val="000000"/>
                </a:solidFill>
                <a:uFillTx/>
                <a:latin typeface="Liberation Sans" pitchFamily="18"/>
                <a:ea typeface="DejaVu Sans" pitchFamily="2"/>
                <a:cs typeface="Noto Sans" pitchFamily="2"/>
              </a:rPr>
              <a:t>Adapter | DC-DC Regulator | Jumper Wire</a:t>
            </a:r>
          </a:p>
        </p:txBody>
      </p:sp>
      <p:sp>
        <p:nvSpPr>
          <p:cNvPr id="5" name="Freeform 4"/>
          <p:cNvSpPr/>
          <p:nvPr/>
        </p:nvSpPr>
        <p:spPr>
          <a:xfrm>
            <a:off x="4836599" y="9937799"/>
            <a:ext cx="1600200" cy="22860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6"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rot="5400013">
            <a:off x="5135220" y="8254979"/>
            <a:ext cx="3135962" cy="1713603"/>
          </a:xfrm>
          <a:prstGeom prst="rect">
            <a:avLst/>
          </a:prstGeom>
          <a:noFill/>
          <a:ln cap="flat">
            <a:noFill/>
          </a:ln>
        </p:spPr>
      </p:pic>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6203" y="8036999"/>
            <a:ext cx="2759403" cy="2759403"/>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2779199" y="7440838"/>
            <a:ext cx="3074761" cy="3074761"/>
          </a:xfrm>
          <a:prstGeom prst="rect">
            <a:avLst/>
          </a:prstGeom>
          <a:noFill/>
          <a:ln cap="flat">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Freeform 1"/>
          <p:cNvSpPr/>
          <p:nvPr/>
        </p:nvSpPr>
        <p:spPr>
          <a:xfrm>
            <a:off x="0" y="0"/>
            <a:ext cx="7560003" cy="10691996"/>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WIFI CIRCUIT DIAGRAM</a:t>
            </a:r>
          </a:p>
        </p:txBody>
      </p:sp>
      <p:sp>
        <p:nvSpPr>
          <p:cNvPr id="4" name="Freeform 3"/>
          <p:cNvSpPr/>
          <p:nvPr/>
        </p:nvSpPr>
        <p:spPr>
          <a:xfrm>
            <a:off x="4836599" y="9937799"/>
            <a:ext cx="1600200" cy="22860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5"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0" y="3200400"/>
            <a:ext cx="7560003" cy="4239359"/>
          </a:xfrm>
          <a:prstGeom prst="rect">
            <a:avLst/>
          </a:prstGeom>
          <a:noFill/>
          <a:ln cap="flat">
            <a:noFill/>
          </a:ln>
        </p:spPr>
      </p:pic>
    </p:spTree>
  </p:cSld>
  <p:clrMapOvr>
    <a:masterClrMapping/>
  </p:clrMapOvr>
  <p:transition spd="med">
    <p:fade/>
  </p:transition>
</p:sld>
</file>

<file path=ppt/theme/theme1.xml><?xml version="1.0" encoding="utf-8"?>
<a:theme xmlns:a="http://schemas.openxmlformats.org/drawingml/2006/main" name="Progress_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ndard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ndard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1317</Words>
  <Application>Microsoft Office PowerPoint</Application>
  <PresentationFormat>Widescreen</PresentationFormat>
  <Paragraphs>163</Paragraphs>
  <Slides>11</Slides>
  <Notes>11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11</vt:i4>
      </vt:variant>
    </vt:vector>
  </HeadingPairs>
  <TitlesOfParts>
    <vt:vector size="22" baseType="lpstr">
      <vt:lpstr>Arial</vt:lpstr>
      <vt:lpstr>Calibri</vt:lpstr>
      <vt:lpstr>DejaVu Sans</vt:lpstr>
      <vt:lpstr>Liberation Sans</vt:lpstr>
      <vt:lpstr>Liberation Sans Narrow</vt:lpstr>
      <vt:lpstr>Noto Sans</vt:lpstr>
      <vt:lpstr>StarSymbol</vt:lpstr>
      <vt:lpstr>Progress_2</vt:lpstr>
      <vt:lpstr>Standard 1</vt:lpstr>
      <vt:lpstr>Standard</vt:lpstr>
      <vt:lpstr>Standard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dc:title>
  <dc:creator>Saran S</dc:creator>
  <cp:lastModifiedBy>Saran S</cp:lastModifiedBy>
  <cp:revision>8</cp:revision>
  <dcterms:created xsi:type="dcterms:W3CDTF">2022-11-15T00:11:52Z</dcterms:created>
  <dcterms:modified xsi:type="dcterms:W3CDTF">2023-10-26T12:52:34Z</dcterms:modified>
</cp:coreProperties>
</file>